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1" r:id="rId3"/>
    <p:sldId id="266" r:id="rId4"/>
    <p:sldId id="260" r:id="rId5"/>
    <p:sldId id="267" r:id="rId6"/>
    <p:sldId id="268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600"/>
    <a:srgbClr val="39782A"/>
    <a:srgbClr val="2A571F"/>
    <a:srgbClr val="326925"/>
    <a:srgbClr val="004376"/>
    <a:srgbClr val="000099"/>
    <a:srgbClr val="D98201"/>
    <a:srgbClr val="B87B00"/>
    <a:srgbClr val="FFAA01"/>
    <a:srgbClr val="FAA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0" autoAdjust="0"/>
  </p:normalViewPr>
  <p:slideViewPr>
    <p:cSldViewPr>
      <p:cViewPr>
        <p:scale>
          <a:sx n="80" d="100"/>
          <a:sy n="80" d="100"/>
        </p:scale>
        <p:origin x="-1360" y="-2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AA00D-5914-4D5D-9DF8-9D3BE8ADA13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BB49B-E954-46D6-B9DE-BB11D68C48B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7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8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8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6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0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1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0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0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1675-CBE5-4F6F-92FB-6B37987F5A00}" type="datetimeFigureOut">
              <a:rPr lang="en-US" smtClean="0"/>
              <a:t>24.10.22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0F52-EE17-4FA9-8956-FB62BE02BB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868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2050" name="Picture 2" descr="https://i.ytimg.com/vi/v8EmhvDKUCQ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812" r="12188"/>
          <a:stretch/>
        </p:blipFill>
        <p:spPr bwMode="auto">
          <a:xfrm>
            <a:off x="1" y="-7204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201" y="5791200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r>
              <a:rPr lang="de-CH" sz="3600" b="1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your</a:t>
            </a:r>
            <a:r>
              <a:rPr lang="de-CH" sz="36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CH" sz="3600" b="1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name</a:t>
            </a:r>
            <a:r>
              <a:rPr lang="de-CH" sz="36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de-CH" sz="36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186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Weather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48510" y="2944296"/>
            <a:ext cx="1655405" cy="1620557"/>
            <a:chOff x="3609943" y="2886077"/>
            <a:chExt cx="1096677" cy="1096677"/>
          </a:xfrm>
        </p:grpSpPr>
        <p:grpSp>
          <p:nvGrpSpPr>
            <p:cNvPr id="4" name="Group 3"/>
            <p:cNvGrpSpPr>
              <a:grpSpLocks noChangeAspect="1"/>
            </p:cNvGrpSpPr>
            <p:nvPr/>
          </p:nvGrpSpPr>
          <p:grpSpPr>
            <a:xfrm>
              <a:off x="3609943" y="2886077"/>
              <a:ext cx="1096677" cy="1096677"/>
              <a:chOff x="381000" y="2438400"/>
              <a:chExt cx="3048000" cy="3048000"/>
            </a:xfrm>
          </p:grpSpPr>
          <p:sp>
            <p:nvSpPr>
              <p:cNvPr id="6" name="16-Point Star 5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Oval 5"/>
            <p:cNvSpPr/>
            <p:nvPr/>
          </p:nvSpPr>
          <p:spPr>
            <a:xfrm rot="306251">
              <a:off x="3896736" y="3302390"/>
              <a:ext cx="733416" cy="4622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114373" y="1679883"/>
            <a:ext cx="2298153" cy="14573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>
              <a:defRPr/>
            </a:pPr>
            <a:r>
              <a:rPr lang="en-US" kern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Temp: 	… °C</a:t>
            </a:r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defRPr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Rain: 	… mm</a:t>
            </a:r>
          </a:p>
          <a:p>
            <a:pPr>
              <a:defRPr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Wind: 	… mph East</a:t>
            </a:r>
          </a:p>
        </p:txBody>
      </p:sp>
      <p:grpSp>
        <p:nvGrpSpPr>
          <p:cNvPr id="26" name="Gruppieren 25"/>
          <p:cNvGrpSpPr/>
          <p:nvPr/>
        </p:nvGrpSpPr>
        <p:grpSpPr>
          <a:xfrm>
            <a:off x="278897" y="1155762"/>
            <a:ext cx="3924257" cy="3476059"/>
            <a:chOff x="278897" y="1155762"/>
            <a:chExt cx="3924257" cy="3476059"/>
          </a:xfrm>
        </p:grpSpPr>
        <p:grpSp>
          <p:nvGrpSpPr>
            <p:cNvPr id="9" name="Group 8"/>
            <p:cNvGrpSpPr/>
            <p:nvPr/>
          </p:nvGrpSpPr>
          <p:grpSpPr>
            <a:xfrm>
              <a:off x="278897" y="1679883"/>
              <a:ext cx="864051" cy="2951938"/>
              <a:chOff x="498144" y="1964030"/>
              <a:chExt cx="1319324" cy="45073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498144" y="5977971"/>
                <a:ext cx="1319324" cy="49338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lumOff val="15000"/>
                    </a:scheme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Rounded Rectangle 5"/>
              <p:cNvSpPr/>
              <p:nvPr/>
            </p:nvSpPr>
            <p:spPr>
              <a:xfrm>
                <a:off x="705406" y="1964030"/>
                <a:ext cx="937619" cy="4286260"/>
              </a:xfrm>
              <a:custGeom>
                <a:avLst/>
                <a:gdLst/>
                <a:ahLst/>
                <a:cxnLst/>
                <a:rect l="l" t="t" r="r" b="b"/>
                <a:pathLst>
                  <a:path w="1066800" h="4876800">
                    <a:moveTo>
                      <a:pt x="533400" y="0"/>
                    </a:moveTo>
                    <a:cubicBezTo>
                      <a:pt x="680694" y="0"/>
                      <a:pt x="800100" y="119406"/>
                      <a:pt x="800100" y="266700"/>
                    </a:cubicBezTo>
                    <a:lnTo>
                      <a:pt x="800100" y="3883983"/>
                    </a:lnTo>
                    <a:cubicBezTo>
                      <a:pt x="960046" y="3974410"/>
                      <a:pt x="1066800" y="4146438"/>
                      <a:pt x="1066800" y="4343400"/>
                    </a:cubicBezTo>
                    <a:cubicBezTo>
                      <a:pt x="1066800" y="4637989"/>
                      <a:pt x="827989" y="4876800"/>
                      <a:pt x="533400" y="4876800"/>
                    </a:cubicBezTo>
                    <a:cubicBezTo>
                      <a:pt x="238811" y="4876800"/>
                      <a:pt x="0" y="4637989"/>
                      <a:pt x="0" y="4343400"/>
                    </a:cubicBezTo>
                    <a:cubicBezTo>
                      <a:pt x="0" y="4146438"/>
                      <a:pt x="106754" y="3974410"/>
                      <a:pt x="266700" y="3883983"/>
                    </a:cubicBezTo>
                    <a:lnTo>
                      <a:pt x="266700" y="266700"/>
                    </a:lnTo>
                    <a:cubicBezTo>
                      <a:pt x="266700" y="119406"/>
                      <a:pt x="386106" y="0"/>
                      <a:pt x="533400" y="0"/>
                    </a:cubicBezTo>
                    <a:close/>
                  </a:path>
                </a:pathLst>
              </a:custGeom>
              <a:gradFill flip="none" rotWithShape="1">
                <a:gsLst>
                  <a:gs pos="31000">
                    <a:sysClr val="window" lastClr="FFFFFF"/>
                  </a:gs>
                  <a:gs pos="52000">
                    <a:sysClr val="window" lastClr="FFFFFF">
                      <a:lumMod val="95000"/>
                    </a:sysClr>
                  </a:gs>
                  <a:gs pos="73000">
                    <a:sysClr val="window" lastClr="FFFFFF">
                      <a:lumMod val="75000"/>
                    </a:sysClr>
                  </a:gs>
                </a:gsLst>
                <a:lin ang="0" scaled="1"/>
                <a:tileRect/>
              </a:gradFill>
              <a:ln w="127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065719" y="4016392"/>
                <a:ext cx="216992" cy="1869645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100000">
                    <a:srgbClr val="FF0000"/>
                  </a:gs>
                  <a:gs pos="0">
                    <a:srgbClr val="C00000"/>
                  </a:gs>
                </a:gsLst>
                <a:lin ang="0" scaled="1"/>
                <a:tileRect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812560" y="5419830"/>
                <a:ext cx="723306" cy="723306"/>
                <a:chOff x="6019798" y="3276601"/>
                <a:chExt cx="533400" cy="533400"/>
              </a:xfrm>
              <a:effectLst>
                <a:outerShdw blurRad="50800" dist="38100" dir="5400000" algn="t" rotWithShape="0">
                  <a:sysClr val="window" lastClr="FFFFFF">
                    <a:alpha val="40000"/>
                  </a:sysClr>
                </a:outerShdw>
              </a:effectLst>
            </p:grpSpPr>
            <p:sp>
              <p:nvSpPr>
                <p:cNvPr id="14" name="Oval 13"/>
                <p:cNvSpPr/>
                <p:nvPr/>
              </p:nvSpPr>
              <p:spPr>
                <a:xfrm>
                  <a:off x="6019798" y="3276601"/>
                  <a:ext cx="533400" cy="533400"/>
                </a:xfrm>
                <a:prstGeom prst="ellipse">
                  <a:avLst/>
                </a:prstGeom>
                <a:gradFill>
                  <a:gsLst>
                    <a:gs pos="46000">
                      <a:srgbClr val="C00000"/>
                    </a:gs>
                    <a:gs pos="70000">
                      <a:srgbClr val="E30000"/>
                    </a:gs>
                    <a:gs pos="100000">
                      <a:srgbClr val="FF4F4F"/>
                    </a:gs>
                  </a:gsLst>
                  <a:lin ang="5400000" scaled="1"/>
                </a:gradFill>
                <a:ln w="12700" cap="flat" cmpd="sng" algn="ctr">
                  <a:solidFill>
                    <a:srgbClr val="76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65000"/>
                      </a:sysClr>
                    </a:gs>
                    <a:gs pos="100000">
                      <a:sysClr val="window" lastClr="FFFFFF">
                        <a:alpha val="1500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2" name="Gruppieren 21"/>
            <p:cNvGrpSpPr/>
            <p:nvPr/>
          </p:nvGrpSpPr>
          <p:grpSpPr>
            <a:xfrm>
              <a:off x="457200" y="1155762"/>
              <a:ext cx="3745954" cy="406589"/>
              <a:chOff x="631056" y="4279961"/>
              <a:chExt cx="3745954" cy="40658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631056" y="4279961"/>
                <a:ext cx="3745954" cy="387222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</a:ln>
              <a:effectLst/>
            </p:spPr>
            <p:txBody>
              <a:bodyPr lIns="91440" tIns="0" rIns="91440" bIns="0" rtlCol="0" anchor="t"/>
              <a:lstStyle/>
              <a:p>
                <a:pPr lvl="0">
                  <a:defRPr/>
                </a:pPr>
                <a:r>
                  <a:rPr kumimoji="0" lang="en-US" sz="2000" b="1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Arial" pitchFamily="34" charset="0"/>
                  </a:rPr>
                  <a:t>London this morning:</a:t>
                </a:r>
                <a:endPara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730072" y="4686550"/>
                <a:ext cx="2927528" cy="0"/>
              </a:xfrm>
              <a:prstGeom prst="line">
                <a:avLst/>
              </a:prstGeom>
              <a:ln w="28575" cap="rnd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uppieren 24"/>
          <p:cNvGrpSpPr/>
          <p:nvPr/>
        </p:nvGrpSpPr>
        <p:grpSpPr>
          <a:xfrm>
            <a:off x="4323639" y="138904"/>
            <a:ext cx="4341812" cy="6530975"/>
            <a:chOff x="4321970" y="138904"/>
            <a:chExt cx="4341812" cy="6530975"/>
          </a:xfrm>
        </p:grpSpPr>
        <p:grpSp>
          <p:nvGrpSpPr>
            <p:cNvPr id="56" name="Gruppieren 55"/>
            <p:cNvGrpSpPr/>
            <p:nvPr/>
          </p:nvGrpSpPr>
          <p:grpSpPr>
            <a:xfrm>
              <a:off x="4321970" y="138904"/>
              <a:ext cx="4341812" cy="6530975"/>
              <a:chOff x="1658938" y="185738"/>
              <a:chExt cx="4341812" cy="6530975"/>
            </a:xfrm>
          </p:grpSpPr>
          <p:grpSp>
            <p:nvGrpSpPr>
              <p:cNvPr id="57" name="Group 44"/>
              <p:cNvGrpSpPr/>
              <p:nvPr/>
            </p:nvGrpSpPr>
            <p:grpSpPr>
              <a:xfrm>
                <a:off x="2630488" y="185738"/>
                <a:ext cx="3370262" cy="6530975"/>
                <a:chOff x="2630488" y="185738"/>
                <a:chExt cx="3370262" cy="6530975"/>
              </a:xfrm>
              <a:solidFill>
                <a:srgbClr val="005C1F"/>
              </a:solidFill>
            </p:grpSpPr>
            <p:sp>
              <p:nvSpPr>
                <p:cNvPr id="59" name="Freeform 22"/>
                <p:cNvSpPr/>
                <p:nvPr/>
              </p:nvSpPr>
              <p:spPr>
                <a:xfrm>
                  <a:off x="2630488" y="3468688"/>
                  <a:ext cx="900112" cy="744537"/>
                </a:xfrm>
                <a:custGeom>
                  <a:avLst/>
                  <a:gdLst>
                    <a:gd name="connsiteX0" fmla="*/ 841248 w 901100"/>
                    <a:gd name="connsiteY0" fmla="*/ 428937 h 744820"/>
                    <a:gd name="connsiteX1" fmla="*/ 834598 w 901100"/>
                    <a:gd name="connsiteY1" fmla="*/ 502089 h 744820"/>
                    <a:gd name="connsiteX2" fmla="*/ 824622 w 901100"/>
                    <a:gd name="connsiteY2" fmla="*/ 551965 h 744820"/>
                    <a:gd name="connsiteX3" fmla="*/ 861198 w 901100"/>
                    <a:gd name="connsiteY3" fmla="*/ 488788 h 744820"/>
                    <a:gd name="connsiteX4" fmla="*/ 841248 w 901100"/>
                    <a:gd name="connsiteY4" fmla="*/ 428937 h 744820"/>
                    <a:gd name="connsiteX5" fmla="*/ 545315 w 901100"/>
                    <a:gd name="connsiteY5" fmla="*/ 322534 h 744820"/>
                    <a:gd name="connsiteX6" fmla="*/ 548640 w 901100"/>
                    <a:gd name="connsiteY6" fmla="*/ 389035 h 744820"/>
                    <a:gd name="connsiteX7" fmla="*/ 512064 w 901100"/>
                    <a:gd name="connsiteY7" fmla="*/ 432262 h 744820"/>
                    <a:gd name="connsiteX8" fmla="*/ 568590 w 901100"/>
                    <a:gd name="connsiteY8" fmla="*/ 458862 h 744820"/>
                    <a:gd name="connsiteX9" fmla="*/ 588541 w 901100"/>
                    <a:gd name="connsiteY9" fmla="*/ 422286 h 744820"/>
                    <a:gd name="connsiteX10" fmla="*/ 608492 w 901100"/>
                    <a:gd name="connsiteY10" fmla="*/ 392361 h 744820"/>
                    <a:gd name="connsiteX11" fmla="*/ 611817 w 901100"/>
                    <a:gd name="connsiteY11" fmla="*/ 335834 h 744820"/>
                    <a:gd name="connsiteX12" fmla="*/ 545315 w 901100"/>
                    <a:gd name="connsiteY12" fmla="*/ 322534 h 744820"/>
                    <a:gd name="connsiteX13" fmla="*/ 615142 w 901100"/>
                    <a:gd name="connsiteY13" fmla="*/ 0 h 744820"/>
                    <a:gd name="connsiteX14" fmla="*/ 668343 w 901100"/>
                    <a:gd name="connsiteY14" fmla="*/ 19950 h 744820"/>
                    <a:gd name="connsiteX15" fmla="*/ 714894 w 901100"/>
                    <a:gd name="connsiteY15" fmla="*/ 33251 h 744820"/>
                    <a:gd name="connsiteX16" fmla="*/ 708244 w 901100"/>
                    <a:gd name="connsiteY16" fmla="*/ 113053 h 744820"/>
                    <a:gd name="connsiteX17" fmla="*/ 758121 w 901100"/>
                    <a:gd name="connsiteY17" fmla="*/ 136329 h 744820"/>
                    <a:gd name="connsiteX18" fmla="*/ 748145 w 901100"/>
                    <a:gd name="connsiteY18" fmla="*/ 159604 h 744820"/>
                    <a:gd name="connsiteX19" fmla="*/ 804672 w 901100"/>
                    <a:gd name="connsiteY19" fmla="*/ 232756 h 744820"/>
                    <a:gd name="connsiteX20" fmla="*/ 824622 w 901100"/>
                    <a:gd name="connsiteY20" fmla="*/ 309233 h 744820"/>
                    <a:gd name="connsiteX21" fmla="*/ 761446 w 901100"/>
                    <a:gd name="connsiteY21" fmla="*/ 379060 h 744820"/>
                    <a:gd name="connsiteX22" fmla="*/ 874499 w 901100"/>
                    <a:gd name="connsiteY22" fmla="*/ 349134 h 744820"/>
                    <a:gd name="connsiteX23" fmla="*/ 901100 w 901100"/>
                    <a:gd name="connsiteY23" fmla="*/ 462187 h 744820"/>
                    <a:gd name="connsiteX24" fmla="*/ 894449 w 901100"/>
                    <a:gd name="connsiteY24" fmla="*/ 568590 h 744820"/>
                    <a:gd name="connsiteX25" fmla="*/ 841248 w 901100"/>
                    <a:gd name="connsiteY25" fmla="*/ 645067 h 744820"/>
                    <a:gd name="connsiteX26" fmla="*/ 814647 w 901100"/>
                    <a:gd name="connsiteY26" fmla="*/ 628442 h 744820"/>
                    <a:gd name="connsiteX27" fmla="*/ 764771 w 901100"/>
                    <a:gd name="connsiteY27" fmla="*/ 635092 h 744820"/>
                    <a:gd name="connsiteX28" fmla="*/ 724870 w 901100"/>
                    <a:gd name="connsiteY28" fmla="*/ 744820 h 744820"/>
                    <a:gd name="connsiteX29" fmla="*/ 645068 w 901100"/>
                    <a:gd name="connsiteY29" fmla="*/ 741495 h 744820"/>
                    <a:gd name="connsiteX30" fmla="*/ 631767 w 901100"/>
                    <a:gd name="connsiteY30" fmla="*/ 701594 h 744820"/>
                    <a:gd name="connsiteX31" fmla="*/ 498764 w 901100"/>
                    <a:gd name="connsiteY31" fmla="*/ 728195 h 744820"/>
                    <a:gd name="connsiteX32" fmla="*/ 512064 w 901100"/>
                    <a:gd name="connsiteY32" fmla="*/ 684969 h 744820"/>
                    <a:gd name="connsiteX33" fmla="*/ 472163 w 901100"/>
                    <a:gd name="connsiteY33" fmla="*/ 655043 h 744820"/>
                    <a:gd name="connsiteX34" fmla="*/ 428937 w 901100"/>
                    <a:gd name="connsiteY34" fmla="*/ 631767 h 744820"/>
                    <a:gd name="connsiteX35" fmla="*/ 428937 w 901100"/>
                    <a:gd name="connsiteY35" fmla="*/ 565265 h 744820"/>
                    <a:gd name="connsiteX36" fmla="*/ 385710 w 901100"/>
                    <a:gd name="connsiteY36" fmla="*/ 508739 h 744820"/>
                    <a:gd name="connsiteX37" fmla="*/ 305908 w 901100"/>
                    <a:gd name="connsiteY37" fmla="*/ 548640 h 744820"/>
                    <a:gd name="connsiteX38" fmla="*/ 329184 w 901100"/>
                    <a:gd name="connsiteY38" fmla="*/ 598516 h 744820"/>
                    <a:gd name="connsiteX39" fmla="*/ 302583 w 901100"/>
                    <a:gd name="connsiteY39" fmla="*/ 645067 h 744820"/>
                    <a:gd name="connsiteX40" fmla="*/ 262682 w 901100"/>
                    <a:gd name="connsiteY40" fmla="*/ 698269 h 744820"/>
                    <a:gd name="connsiteX41" fmla="*/ 239406 w 901100"/>
                    <a:gd name="connsiteY41" fmla="*/ 681643 h 744820"/>
                    <a:gd name="connsiteX42" fmla="*/ 182880 w 901100"/>
                    <a:gd name="connsiteY42" fmla="*/ 681643 h 744820"/>
                    <a:gd name="connsiteX43" fmla="*/ 152954 w 901100"/>
                    <a:gd name="connsiteY43" fmla="*/ 638417 h 744820"/>
                    <a:gd name="connsiteX44" fmla="*/ 103078 w 901100"/>
                    <a:gd name="connsiteY44" fmla="*/ 645067 h 744820"/>
                    <a:gd name="connsiteX45" fmla="*/ 96428 w 901100"/>
                    <a:gd name="connsiteY45" fmla="*/ 591866 h 744820"/>
                    <a:gd name="connsiteX46" fmla="*/ 0 w 901100"/>
                    <a:gd name="connsiteY46" fmla="*/ 478813 h 744820"/>
                    <a:gd name="connsiteX47" fmla="*/ 53201 w 901100"/>
                    <a:gd name="connsiteY47" fmla="*/ 418961 h 744820"/>
                    <a:gd name="connsiteX48" fmla="*/ 101640 w 901100"/>
                    <a:gd name="connsiteY48" fmla="*/ 413705 h 744820"/>
                    <a:gd name="connsiteX49" fmla="*/ 162929 w 901100"/>
                    <a:gd name="connsiteY49" fmla="*/ 379060 h 744820"/>
                    <a:gd name="connsiteX50" fmla="*/ 96428 w 901100"/>
                    <a:gd name="connsiteY50" fmla="*/ 309233 h 744820"/>
                    <a:gd name="connsiteX51" fmla="*/ 202830 w 901100"/>
                    <a:gd name="connsiteY51" fmla="*/ 289283 h 744820"/>
                    <a:gd name="connsiteX52" fmla="*/ 259357 w 901100"/>
                    <a:gd name="connsiteY52" fmla="*/ 152954 h 744820"/>
                    <a:gd name="connsiteX53" fmla="*/ 325859 w 901100"/>
                    <a:gd name="connsiteY53" fmla="*/ 103078 h 744820"/>
                    <a:gd name="connsiteX54" fmla="*/ 379060 w 901100"/>
                    <a:gd name="connsiteY54" fmla="*/ 96427 h 744820"/>
                    <a:gd name="connsiteX55" fmla="*/ 428937 w 901100"/>
                    <a:gd name="connsiteY55" fmla="*/ 39901 h 744820"/>
                    <a:gd name="connsiteX56" fmla="*/ 522039 w 901100"/>
                    <a:gd name="connsiteY56" fmla="*/ 19950 h 744820"/>
                    <a:gd name="connsiteX57" fmla="*/ 615142 w 901100"/>
                    <a:gd name="connsiteY57" fmla="*/ 0 h 7448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</a:cxnLst>
                  <a:rect l="l" t="t" r="r" b="b"/>
                  <a:pathLst>
                    <a:path w="901100" h="744820">
                      <a:moveTo>
                        <a:pt x="841248" y="428937"/>
                      </a:moveTo>
                      <a:lnTo>
                        <a:pt x="834598" y="502089"/>
                      </a:lnTo>
                      <a:lnTo>
                        <a:pt x="824622" y="551965"/>
                      </a:lnTo>
                      <a:lnTo>
                        <a:pt x="861198" y="488788"/>
                      </a:lnTo>
                      <a:lnTo>
                        <a:pt x="841248" y="428937"/>
                      </a:lnTo>
                      <a:close/>
                      <a:moveTo>
                        <a:pt x="545315" y="322534"/>
                      </a:moveTo>
                      <a:lnTo>
                        <a:pt x="548640" y="389035"/>
                      </a:lnTo>
                      <a:lnTo>
                        <a:pt x="512064" y="432262"/>
                      </a:lnTo>
                      <a:lnTo>
                        <a:pt x="568590" y="458862"/>
                      </a:lnTo>
                      <a:lnTo>
                        <a:pt x="588541" y="422286"/>
                      </a:lnTo>
                      <a:lnTo>
                        <a:pt x="608492" y="392361"/>
                      </a:lnTo>
                      <a:lnTo>
                        <a:pt x="611817" y="335834"/>
                      </a:lnTo>
                      <a:lnTo>
                        <a:pt x="545315" y="322534"/>
                      </a:lnTo>
                      <a:close/>
                      <a:moveTo>
                        <a:pt x="615142" y="0"/>
                      </a:moveTo>
                      <a:lnTo>
                        <a:pt x="668343" y="19950"/>
                      </a:lnTo>
                      <a:lnTo>
                        <a:pt x="714894" y="33251"/>
                      </a:lnTo>
                      <a:lnTo>
                        <a:pt x="708244" y="113053"/>
                      </a:lnTo>
                      <a:lnTo>
                        <a:pt x="758121" y="136329"/>
                      </a:lnTo>
                      <a:lnTo>
                        <a:pt x="748145" y="159604"/>
                      </a:lnTo>
                      <a:lnTo>
                        <a:pt x="804672" y="232756"/>
                      </a:lnTo>
                      <a:lnTo>
                        <a:pt x="824622" y="309233"/>
                      </a:lnTo>
                      <a:lnTo>
                        <a:pt x="761446" y="379060"/>
                      </a:lnTo>
                      <a:lnTo>
                        <a:pt x="874499" y="349134"/>
                      </a:lnTo>
                      <a:lnTo>
                        <a:pt x="901100" y="462187"/>
                      </a:lnTo>
                      <a:lnTo>
                        <a:pt x="894449" y="568590"/>
                      </a:lnTo>
                      <a:lnTo>
                        <a:pt x="841248" y="645067"/>
                      </a:lnTo>
                      <a:lnTo>
                        <a:pt x="814647" y="628442"/>
                      </a:lnTo>
                      <a:lnTo>
                        <a:pt x="764771" y="635092"/>
                      </a:lnTo>
                      <a:lnTo>
                        <a:pt x="724870" y="744820"/>
                      </a:lnTo>
                      <a:lnTo>
                        <a:pt x="645068" y="741495"/>
                      </a:lnTo>
                      <a:lnTo>
                        <a:pt x="631767" y="701594"/>
                      </a:lnTo>
                      <a:lnTo>
                        <a:pt x="498764" y="728195"/>
                      </a:lnTo>
                      <a:lnTo>
                        <a:pt x="512064" y="684969"/>
                      </a:lnTo>
                      <a:lnTo>
                        <a:pt x="472163" y="655043"/>
                      </a:lnTo>
                      <a:lnTo>
                        <a:pt x="428937" y="631767"/>
                      </a:lnTo>
                      <a:lnTo>
                        <a:pt x="428937" y="565265"/>
                      </a:lnTo>
                      <a:lnTo>
                        <a:pt x="385710" y="508739"/>
                      </a:lnTo>
                      <a:lnTo>
                        <a:pt x="305908" y="548640"/>
                      </a:lnTo>
                      <a:lnTo>
                        <a:pt x="329184" y="598516"/>
                      </a:lnTo>
                      <a:lnTo>
                        <a:pt x="302583" y="645067"/>
                      </a:lnTo>
                      <a:lnTo>
                        <a:pt x="262682" y="698269"/>
                      </a:lnTo>
                      <a:lnTo>
                        <a:pt x="239406" y="681643"/>
                      </a:lnTo>
                      <a:lnTo>
                        <a:pt x="182880" y="681643"/>
                      </a:lnTo>
                      <a:lnTo>
                        <a:pt x="152954" y="638417"/>
                      </a:lnTo>
                      <a:lnTo>
                        <a:pt x="103078" y="645067"/>
                      </a:lnTo>
                      <a:lnTo>
                        <a:pt x="96428" y="591866"/>
                      </a:lnTo>
                      <a:lnTo>
                        <a:pt x="0" y="478813"/>
                      </a:lnTo>
                      <a:lnTo>
                        <a:pt x="53201" y="418961"/>
                      </a:lnTo>
                      <a:lnTo>
                        <a:pt x="101640" y="413705"/>
                      </a:lnTo>
                      <a:lnTo>
                        <a:pt x="162929" y="379060"/>
                      </a:lnTo>
                      <a:lnTo>
                        <a:pt x="96428" y="309233"/>
                      </a:lnTo>
                      <a:lnTo>
                        <a:pt x="202830" y="289283"/>
                      </a:lnTo>
                      <a:lnTo>
                        <a:pt x="259357" y="152954"/>
                      </a:lnTo>
                      <a:lnTo>
                        <a:pt x="325859" y="103078"/>
                      </a:lnTo>
                      <a:lnTo>
                        <a:pt x="379060" y="96427"/>
                      </a:lnTo>
                      <a:lnTo>
                        <a:pt x="428937" y="39901"/>
                      </a:lnTo>
                      <a:lnTo>
                        <a:pt x="522039" y="19950"/>
                      </a:lnTo>
                      <a:lnTo>
                        <a:pt x="615142" y="0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0" name="Freeform 23"/>
                <p:cNvSpPr/>
                <p:nvPr/>
              </p:nvSpPr>
              <p:spPr>
                <a:xfrm>
                  <a:off x="3475038" y="4598988"/>
                  <a:ext cx="957262" cy="1289050"/>
                </a:xfrm>
                <a:custGeom>
                  <a:avLst/>
                  <a:gdLst>
                    <a:gd name="connsiteX0" fmla="*/ 927700 w 957626"/>
                    <a:gd name="connsiteY0" fmla="*/ 282632 h 1290135"/>
                    <a:gd name="connsiteX1" fmla="*/ 854548 w 957626"/>
                    <a:gd name="connsiteY1" fmla="*/ 182880 h 1290135"/>
                    <a:gd name="connsiteX2" fmla="*/ 881149 w 957626"/>
                    <a:gd name="connsiteY2" fmla="*/ 149629 h 1290135"/>
                    <a:gd name="connsiteX3" fmla="*/ 837923 w 957626"/>
                    <a:gd name="connsiteY3" fmla="*/ 113053 h 1290135"/>
                    <a:gd name="connsiteX4" fmla="*/ 771421 w 957626"/>
                    <a:gd name="connsiteY4" fmla="*/ 116378 h 1290135"/>
                    <a:gd name="connsiteX5" fmla="*/ 751471 w 957626"/>
                    <a:gd name="connsiteY5" fmla="*/ 89777 h 1290135"/>
                    <a:gd name="connsiteX6" fmla="*/ 764771 w 957626"/>
                    <a:gd name="connsiteY6" fmla="*/ 59851 h 1290135"/>
                    <a:gd name="connsiteX7" fmla="*/ 694944 w 957626"/>
                    <a:gd name="connsiteY7" fmla="*/ 59851 h 1290135"/>
                    <a:gd name="connsiteX8" fmla="*/ 691619 w 957626"/>
                    <a:gd name="connsiteY8" fmla="*/ 106403 h 1290135"/>
                    <a:gd name="connsiteX9" fmla="*/ 625117 w 957626"/>
                    <a:gd name="connsiteY9" fmla="*/ 99752 h 1290135"/>
                    <a:gd name="connsiteX10" fmla="*/ 591866 w 957626"/>
                    <a:gd name="connsiteY10" fmla="*/ 73152 h 1290135"/>
                    <a:gd name="connsiteX11" fmla="*/ 535340 w 957626"/>
                    <a:gd name="connsiteY11" fmla="*/ 69827 h 1290135"/>
                    <a:gd name="connsiteX12" fmla="*/ 545315 w 957626"/>
                    <a:gd name="connsiteY12" fmla="*/ 96427 h 1290135"/>
                    <a:gd name="connsiteX13" fmla="*/ 472163 w 957626"/>
                    <a:gd name="connsiteY13" fmla="*/ 126353 h 1290135"/>
                    <a:gd name="connsiteX14" fmla="*/ 485463 w 957626"/>
                    <a:gd name="connsiteY14" fmla="*/ 86452 h 1290135"/>
                    <a:gd name="connsiteX15" fmla="*/ 485463 w 957626"/>
                    <a:gd name="connsiteY15" fmla="*/ 63176 h 1290135"/>
                    <a:gd name="connsiteX16" fmla="*/ 435587 w 957626"/>
                    <a:gd name="connsiteY16" fmla="*/ 83127 h 1290135"/>
                    <a:gd name="connsiteX17" fmla="*/ 435587 w 957626"/>
                    <a:gd name="connsiteY17" fmla="*/ 29926 h 1290135"/>
                    <a:gd name="connsiteX18" fmla="*/ 365760 w 957626"/>
                    <a:gd name="connsiteY18" fmla="*/ 0 h 1290135"/>
                    <a:gd name="connsiteX19" fmla="*/ 319209 w 957626"/>
                    <a:gd name="connsiteY19" fmla="*/ 9975 h 1290135"/>
                    <a:gd name="connsiteX20" fmla="*/ 305908 w 957626"/>
                    <a:gd name="connsiteY20" fmla="*/ 63176 h 1290135"/>
                    <a:gd name="connsiteX21" fmla="*/ 249382 w 957626"/>
                    <a:gd name="connsiteY21" fmla="*/ 69827 h 1290135"/>
                    <a:gd name="connsiteX22" fmla="*/ 285958 w 957626"/>
                    <a:gd name="connsiteY22" fmla="*/ 116378 h 1290135"/>
                    <a:gd name="connsiteX23" fmla="*/ 375735 w 957626"/>
                    <a:gd name="connsiteY23" fmla="*/ 209480 h 1290135"/>
                    <a:gd name="connsiteX24" fmla="*/ 349135 w 957626"/>
                    <a:gd name="connsiteY24" fmla="*/ 262682 h 1290135"/>
                    <a:gd name="connsiteX25" fmla="*/ 229431 w 957626"/>
                    <a:gd name="connsiteY25" fmla="*/ 355784 h 1290135"/>
                    <a:gd name="connsiteX26" fmla="*/ 229431 w 957626"/>
                    <a:gd name="connsiteY26" fmla="*/ 412311 h 1290135"/>
                    <a:gd name="connsiteX27" fmla="*/ 272657 w 957626"/>
                    <a:gd name="connsiteY27" fmla="*/ 428936 h 1290135"/>
                    <a:gd name="connsiteX28" fmla="*/ 295933 w 957626"/>
                    <a:gd name="connsiteY28" fmla="*/ 375735 h 1290135"/>
                    <a:gd name="connsiteX29" fmla="*/ 305908 w 957626"/>
                    <a:gd name="connsiteY29" fmla="*/ 415636 h 1290135"/>
                    <a:gd name="connsiteX30" fmla="*/ 349135 w 957626"/>
                    <a:gd name="connsiteY30" fmla="*/ 422286 h 1290135"/>
                    <a:gd name="connsiteX31" fmla="*/ 352460 w 957626"/>
                    <a:gd name="connsiteY31" fmla="*/ 359110 h 1290135"/>
                    <a:gd name="connsiteX32" fmla="*/ 418961 w 957626"/>
                    <a:gd name="connsiteY32" fmla="*/ 319208 h 1290135"/>
                    <a:gd name="connsiteX33" fmla="*/ 452212 w 957626"/>
                    <a:gd name="connsiteY33" fmla="*/ 369085 h 1290135"/>
                    <a:gd name="connsiteX34" fmla="*/ 445562 w 957626"/>
                    <a:gd name="connsiteY34" fmla="*/ 412311 h 1290135"/>
                    <a:gd name="connsiteX35" fmla="*/ 468838 w 957626"/>
                    <a:gd name="connsiteY35" fmla="*/ 462187 h 1290135"/>
                    <a:gd name="connsiteX36" fmla="*/ 455537 w 957626"/>
                    <a:gd name="connsiteY36" fmla="*/ 505414 h 1290135"/>
                    <a:gd name="connsiteX37" fmla="*/ 485463 w 957626"/>
                    <a:gd name="connsiteY37" fmla="*/ 575240 h 1290135"/>
                    <a:gd name="connsiteX38" fmla="*/ 455537 w 957626"/>
                    <a:gd name="connsiteY38" fmla="*/ 671668 h 1290135"/>
                    <a:gd name="connsiteX39" fmla="*/ 405661 w 957626"/>
                    <a:gd name="connsiteY39" fmla="*/ 738170 h 1290135"/>
                    <a:gd name="connsiteX40" fmla="*/ 342484 w 957626"/>
                    <a:gd name="connsiteY40" fmla="*/ 751470 h 1290135"/>
                    <a:gd name="connsiteX41" fmla="*/ 295933 w 957626"/>
                    <a:gd name="connsiteY41" fmla="*/ 794696 h 1290135"/>
                    <a:gd name="connsiteX42" fmla="*/ 262682 w 957626"/>
                    <a:gd name="connsiteY42" fmla="*/ 778071 h 1290135"/>
                    <a:gd name="connsiteX43" fmla="*/ 176230 w 957626"/>
                    <a:gd name="connsiteY43" fmla="*/ 837923 h 1290135"/>
                    <a:gd name="connsiteX44" fmla="*/ 179555 w 957626"/>
                    <a:gd name="connsiteY44" fmla="*/ 854548 h 1290135"/>
                    <a:gd name="connsiteX45" fmla="*/ 99753 w 957626"/>
                    <a:gd name="connsiteY45" fmla="*/ 854548 h 1290135"/>
                    <a:gd name="connsiteX46" fmla="*/ 39901 w 957626"/>
                    <a:gd name="connsiteY46" fmla="*/ 907750 h 1290135"/>
                    <a:gd name="connsiteX47" fmla="*/ 0 w 957626"/>
                    <a:gd name="connsiteY47" fmla="*/ 917725 h 1290135"/>
                    <a:gd name="connsiteX48" fmla="*/ 13300 w 957626"/>
                    <a:gd name="connsiteY48" fmla="*/ 964276 h 1290135"/>
                    <a:gd name="connsiteX49" fmla="*/ 63177 w 957626"/>
                    <a:gd name="connsiteY49" fmla="*/ 974251 h 1290135"/>
                    <a:gd name="connsiteX50" fmla="*/ 83127 w 957626"/>
                    <a:gd name="connsiteY50" fmla="*/ 990877 h 1290135"/>
                    <a:gd name="connsiteX51" fmla="*/ 53201 w 957626"/>
                    <a:gd name="connsiteY51" fmla="*/ 1034103 h 1290135"/>
                    <a:gd name="connsiteX52" fmla="*/ 49876 w 957626"/>
                    <a:gd name="connsiteY52" fmla="*/ 1064029 h 1290135"/>
                    <a:gd name="connsiteX53" fmla="*/ 109728 w 957626"/>
                    <a:gd name="connsiteY53" fmla="*/ 1083979 h 1290135"/>
                    <a:gd name="connsiteX54" fmla="*/ 126353 w 957626"/>
                    <a:gd name="connsiteY54" fmla="*/ 1133856 h 1290135"/>
                    <a:gd name="connsiteX55" fmla="*/ 189530 w 957626"/>
                    <a:gd name="connsiteY55" fmla="*/ 1107255 h 1290135"/>
                    <a:gd name="connsiteX56" fmla="*/ 262682 w 957626"/>
                    <a:gd name="connsiteY56" fmla="*/ 1087304 h 1290135"/>
                    <a:gd name="connsiteX57" fmla="*/ 246057 w 957626"/>
                    <a:gd name="connsiteY57" fmla="*/ 1047403 h 1290135"/>
                    <a:gd name="connsiteX58" fmla="*/ 299258 w 957626"/>
                    <a:gd name="connsiteY58" fmla="*/ 1044078 h 1290135"/>
                    <a:gd name="connsiteX59" fmla="*/ 332509 w 957626"/>
                    <a:gd name="connsiteY59" fmla="*/ 1054054 h 1290135"/>
                    <a:gd name="connsiteX60" fmla="*/ 352460 w 957626"/>
                    <a:gd name="connsiteY60" fmla="*/ 1087304 h 1290135"/>
                    <a:gd name="connsiteX61" fmla="*/ 422287 w 957626"/>
                    <a:gd name="connsiteY61" fmla="*/ 1097280 h 1290135"/>
                    <a:gd name="connsiteX62" fmla="*/ 372410 w 957626"/>
                    <a:gd name="connsiteY62" fmla="*/ 1120555 h 1290135"/>
                    <a:gd name="connsiteX63" fmla="*/ 365760 w 957626"/>
                    <a:gd name="connsiteY63" fmla="*/ 1180407 h 1290135"/>
                    <a:gd name="connsiteX64" fmla="*/ 432262 w 957626"/>
                    <a:gd name="connsiteY64" fmla="*/ 1167107 h 1290135"/>
                    <a:gd name="connsiteX65" fmla="*/ 538665 w 957626"/>
                    <a:gd name="connsiteY65" fmla="*/ 1117230 h 1290135"/>
                    <a:gd name="connsiteX66" fmla="*/ 535340 w 957626"/>
                    <a:gd name="connsiteY66" fmla="*/ 1173757 h 1290135"/>
                    <a:gd name="connsiteX67" fmla="*/ 558615 w 957626"/>
                    <a:gd name="connsiteY67" fmla="*/ 1173757 h 1290135"/>
                    <a:gd name="connsiteX68" fmla="*/ 558615 w 957626"/>
                    <a:gd name="connsiteY68" fmla="*/ 1216983 h 1290135"/>
                    <a:gd name="connsiteX69" fmla="*/ 621792 w 957626"/>
                    <a:gd name="connsiteY69" fmla="*/ 1250234 h 1290135"/>
                    <a:gd name="connsiteX70" fmla="*/ 688294 w 957626"/>
                    <a:gd name="connsiteY70" fmla="*/ 1290135 h 1290135"/>
                    <a:gd name="connsiteX71" fmla="*/ 774746 w 957626"/>
                    <a:gd name="connsiteY71" fmla="*/ 1266859 h 1290135"/>
                    <a:gd name="connsiteX72" fmla="*/ 814647 w 957626"/>
                    <a:gd name="connsiteY72" fmla="*/ 1210333 h 1290135"/>
                    <a:gd name="connsiteX73" fmla="*/ 877824 w 957626"/>
                    <a:gd name="connsiteY73" fmla="*/ 1190382 h 1290135"/>
                    <a:gd name="connsiteX74" fmla="*/ 911075 w 957626"/>
                    <a:gd name="connsiteY74" fmla="*/ 1200358 h 1290135"/>
                    <a:gd name="connsiteX75" fmla="*/ 957626 w 957626"/>
                    <a:gd name="connsiteY75" fmla="*/ 1143831 h 1290135"/>
                    <a:gd name="connsiteX76" fmla="*/ 957626 w 957626"/>
                    <a:gd name="connsiteY76" fmla="*/ 1097280 h 1290135"/>
                    <a:gd name="connsiteX77" fmla="*/ 957626 w 957626"/>
                    <a:gd name="connsiteY77" fmla="*/ 1000852 h 1290135"/>
                    <a:gd name="connsiteX78" fmla="*/ 871174 w 957626"/>
                    <a:gd name="connsiteY78" fmla="*/ 934350 h 1290135"/>
                    <a:gd name="connsiteX79" fmla="*/ 837923 w 957626"/>
                    <a:gd name="connsiteY79" fmla="*/ 947651 h 1290135"/>
                    <a:gd name="connsiteX80" fmla="*/ 798022 w 957626"/>
                    <a:gd name="connsiteY80" fmla="*/ 874499 h 1290135"/>
                    <a:gd name="connsiteX81" fmla="*/ 798022 w 957626"/>
                    <a:gd name="connsiteY81" fmla="*/ 804672 h 1290135"/>
                    <a:gd name="connsiteX82" fmla="*/ 814647 w 957626"/>
                    <a:gd name="connsiteY82" fmla="*/ 744820 h 1290135"/>
                    <a:gd name="connsiteX83" fmla="*/ 824623 w 957626"/>
                    <a:gd name="connsiteY83" fmla="*/ 718219 h 1290135"/>
                    <a:gd name="connsiteX84" fmla="*/ 831273 w 957626"/>
                    <a:gd name="connsiteY84" fmla="*/ 674993 h 1290135"/>
                    <a:gd name="connsiteX85" fmla="*/ 794697 w 957626"/>
                    <a:gd name="connsiteY85" fmla="*/ 665018 h 1290135"/>
                    <a:gd name="connsiteX86" fmla="*/ 754796 w 957626"/>
                    <a:gd name="connsiteY86" fmla="*/ 625117 h 1290135"/>
                    <a:gd name="connsiteX87" fmla="*/ 768096 w 957626"/>
                    <a:gd name="connsiteY87" fmla="*/ 591866 h 1290135"/>
                    <a:gd name="connsiteX88" fmla="*/ 814647 w 957626"/>
                    <a:gd name="connsiteY88" fmla="*/ 585216 h 1290135"/>
                    <a:gd name="connsiteX89" fmla="*/ 844573 w 957626"/>
                    <a:gd name="connsiteY89" fmla="*/ 555290 h 1290135"/>
                    <a:gd name="connsiteX90" fmla="*/ 807997 w 957626"/>
                    <a:gd name="connsiteY90" fmla="*/ 528689 h 1290135"/>
                    <a:gd name="connsiteX91" fmla="*/ 844573 w 957626"/>
                    <a:gd name="connsiteY91" fmla="*/ 438912 h 1290135"/>
                    <a:gd name="connsiteX92" fmla="*/ 854548 w 957626"/>
                    <a:gd name="connsiteY92" fmla="*/ 428936 h 1290135"/>
                    <a:gd name="connsiteX93" fmla="*/ 814647 w 957626"/>
                    <a:gd name="connsiteY93" fmla="*/ 399011 h 1290135"/>
                    <a:gd name="connsiteX94" fmla="*/ 791372 w 957626"/>
                    <a:gd name="connsiteY94" fmla="*/ 385710 h 1290135"/>
                    <a:gd name="connsiteX95" fmla="*/ 811322 w 957626"/>
                    <a:gd name="connsiteY95" fmla="*/ 302583 h 1290135"/>
                    <a:gd name="connsiteX96" fmla="*/ 877824 w 957626"/>
                    <a:gd name="connsiteY96" fmla="*/ 305908 h 1290135"/>
                    <a:gd name="connsiteX97" fmla="*/ 927700 w 957626"/>
                    <a:gd name="connsiteY97" fmla="*/ 282632 h 12901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</a:cxnLst>
                  <a:rect l="l" t="t" r="r" b="b"/>
                  <a:pathLst>
                    <a:path w="957626" h="1290135">
                      <a:moveTo>
                        <a:pt x="927700" y="282632"/>
                      </a:moveTo>
                      <a:lnTo>
                        <a:pt x="854548" y="182880"/>
                      </a:lnTo>
                      <a:lnTo>
                        <a:pt x="881149" y="149629"/>
                      </a:lnTo>
                      <a:lnTo>
                        <a:pt x="837923" y="113053"/>
                      </a:lnTo>
                      <a:lnTo>
                        <a:pt x="771421" y="116378"/>
                      </a:lnTo>
                      <a:lnTo>
                        <a:pt x="751471" y="89777"/>
                      </a:lnTo>
                      <a:lnTo>
                        <a:pt x="764771" y="59851"/>
                      </a:lnTo>
                      <a:lnTo>
                        <a:pt x="694944" y="59851"/>
                      </a:lnTo>
                      <a:lnTo>
                        <a:pt x="691619" y="106403"/>
                      </a:lnTo>
                      <a:lnTo>
                        <a:pt x="625117" y="99752"/>
                      </a:lnTo>
                      <a:lnTo>
                        <a:pt x="591866" y="73152"/>
                      </a:lnTo>
                      <a:lnTo>
                        <a:pt x="535340" y="69827"/>
                      </a:lnTo>
                      <a:lnTo>
                        <a:pt x="545315" y="96427"/>
                      </a:lnTo>
                      <a:lnTo>
                        <a:pt x="472163" y="126353"/>
                      </a:lnTo>
                      <a:lnTo>
                        <a:pt x="485463" y="86452"/>
                      </a:lnTo>
                      <a:lnTo>
                        <a:pt x="485463" y="63176"/>
                      </a:lnTo>
                      <a:lnTo>
                        <a:pt x="435587" y="83127"/>
                      </a:lnTo>
                      <a:lnTo>
                        <a:pt x="435587" y="29926"/>
                      </a:lnTo>
                      <a:lnTo>
                        <a:pt x="365760" y="0"/>
                      </a:lnTo>
                      <a:lnTo>
                        <a:pt x="319209" y="9975"/>
                      </a:lnTo>
                      <a:lnTo>
                        <a:pt x="305908" y="63176"/>
                      </a:lnTo>
                      <a:lnTo>
                        <a:pt x="249382" y="69827"/>
                      </a:lnTo>
                      <a:lnTo>
                        <a:pt x="285958" y="116378"/>
                      </a:lnTo>
                      <a:lnTo>
                        <a:pt x="375735" y="209480"/>
                      </a:lnTo>
                      <a:lnTo>
                        <a:pt x="349135" y="262682"/>
                      </a:lnTo>
                      <a:lnTo>
                        <a:pt x="229431" y="355784"/>
                      </a:lnTo>
                      <a:lnTo>
                        <a:pt x="229431" y="412311"/>
                      </a:lnTo>
                      <a:lnTo>
                        <a:pt x="272657" y="428936"/>
                      </a:lnTo>
                      <a:lnTo>
                        <a:pt x="295933" y="375735"/>
                      </a:lnTo>
                      <a:lnTo>
                        <a:pt x="305908" y="415636"/>
                      </a:lnTo>
                      <a:lnTo>
                        <a:pt x="349135" y="422286"/>
                      </a:lnTo>
                      <a:lnTo>
                        <a:pt x="352460" y="359110"/>
                      </a:lnTo>
                      <a:lnTo>
                        <a:pt x="418961" y="319208"/>
                      </a:lnTo>
                      <a:lnTo>
                        <a:pt x="452212" y="369085"/>
                      </a:lnTo>
                      <a:lnTo>
                        <a:pt x="445562" y="412311"/>
                      </a:lnTo>
                      <a:lnTo>
                        <a:pt x="468838" y="462187"/>
                      </a:lnTo>
                      <a:lnTo>
                        <a:pt x="455537" y="505414"/>
                      </a:lnTo>
                      <a:lnTo>
                        <a:pt x="485463" y="575240"/>
                      </a:lnTo>
                      <a:lnTo>
                        <a:pt x="455537" y="671668"/>
                      </a:lnTo>
                      <a:lnTo>
                        <a:pt x="405661" y="738170"/>
                      </a:lnTo>
                      <a:lnTo>
                        <a:pt x="342484" y="751470"/>
                      </a:lnTo>
                      <a:lnTo>
                        <a:pt x="295933" y="794696"/>
                      </a:lnTo>
                      <a:lnTo>
                        <a:pt x="262682" y="778071"/>
                      </a:lnTo>
                      <a:lnTo>
                        <a:pt x="176230" y="837923"/>
                      </a:lnTo>
                      <a:lnTo>
                        <a:pt x="179555" y="854548"/>
                      </a:lnTo>
                      <a:lnTo>
                        <a:pt x="99753" y="854548"/>
                      </a:lnTo>
                      <a:lnTo>
                        <a:pt x="39901" y="907750"/>
                      </a:lnTo>
                      <a:lnTo>
                        <a:pt x="0" y="917725"/>
                      </a:lnTo>
                      <a:lnTo>
                        <a:pt x="13300" y="964276"/>
                      </a:lnTo>
                      <a:lnTo>
                        <a:pt x="63177" y="974251"/>
                      </a:lnTo>
                      <a:lnTo>
                        <a:pt x="83127" y="990877"/>
                      </a:lnTo>
                      <a:lnTo>
                        <a:pt x="53201" y="1034103"/>
                      </a:lnTo>
                      <a:lnTo>
                        <a:pt x="49876" y="1064029"/>
                      </a:lnTo>
                      <a:lnTo>
                        <a:pt x="109728" y="1083979"/>
                      </a:lnTo>
                      <a:lnTo>
                        <a:pt x="126353" y="1133856"/>
                      </a:lnTo>
                      <a:lnTo>
                        <a:pt x="189530" y="1107255"/>
                      </a:lnTo>
                      <a:lnTo>
                        <a:pt x="262682" y="1087304"/>
                      </a:lnTo>
                      <a:lnTo>
                        <a:pt x="246057" y="1047403"/>
                      </a:lnTo>
                      <a:lnTo>
                        <a:pt x="299258" y="1044078"/>
                      </a:lnTo>
                      <a:lnTo>
                        <a:pt x="332509" y="1054054"/>
                      </a:lnTo>
                      <a:lnTo>
                        <a:pt x="352460" y="1087304"/>
                      </a:lnTo>
                      <a:lnTo>
                        <a:pt x="422287" y="1097280"/>
                      </a:lnTo>
                      <a:lnTo>
                        <a:pt x="372410" y="1120555"/>
                      </a:lnTo>
                      <a:lnTo>
                        <a:pt x="365760" y="1180407"/>
                      </a:lnTo>
                      <a:lnTo>
                        <a:pt x="432262" y="1167107"/>
                      </a:lnTo>
                      <a:lnTo>
                        <a:pt x="538665" y="1117230"/>
                      </a:lnTo>
                      <a:lnTo>
                        <a:pt x="535340" y="1173757"/>
                      </a:lnTo>
                      <a:lnTo>
                        <a:pt x="558615" y="1173757"/>
                      </a:lnTo>
                      <a:lnTo>
                        <a:pt x="558615" y="1216983"/>
                      </a:lnTo>
                      <a:lnTo>
                        <a:pt x="621792" y="1250234"/>
                      </a:lnTo>
                      <a:lnTo>
                        <a:pt x="688294" y="1290135"/>
                      </a:lnTo>
                      <a:lnTo>
                        <a:pt x="774746" y="1266859"/>
                      </a:lnTo>
                      <a:lnTo>
                        <a:pt x="814647" y="1210333"/>
                      </a:lnTo>
                      <a:lnTo>
                        <a:pt x="877824" y="1190382"/>
                      </a:lnTo>
                      <a:lnTo>
                        <a:pt x="911075" y="1200358"/>
                      </a:lnTo>
                      <a:lnTo>
                        <a:pt x="957626" y="1143831"/>
                      </a:lnTo>
                      <a:lnTo>
                        <a:pt x="957626" y="1097280"/>
                      </a:lnTo>
                      <a:lnTo>
                        <a:pt x="957626" y="1000852"/>
                      </a:lnTo>
                      <a:lnTo>
                        <a:pt x="871174" y="934350"/>
                      </a:lnTo>
                      <a:lnTo>
                        <a:pt x="837923" y="947651"/>
                      </a:lnTo>
                      <a:lnTo>
                        <a:pt x="798022" y="874499"/>
                      </a:lnTo>
                      <a:lnTo>
                        <a:pt x="798022" y="804672"/>
                      </a:lnTo>
                      <a:lnTo>
                        <a:pt x="814647" y="744820"/>
                      </a:lnTo>
                      <a:lnTo>
                        <a:pt x="824623" y="718219"/>
                      </a:lnTo>
                      <a:lnTo>
                        <a:pt x="831273" y="674993"/>
                      </a:lnTo>
                      <a:lnTo>
                        <a:pt x="794697" y="665018"/>
                      </a:lnTo>
                      <a:lnTo>
                        <a:pt x="754796" y="625117"/>
                      </a:lnTo>
                      <a:lnTo>
                        <a:pt x="768096" y="591866"/>
                      </a:lnTo>
                      <a:lnTo>
                        <a:pt x="814647" y="585216"/>
                      </a:lnTo>
                      <a:lnTo>
                        <a:pt x="844573" y="555290"/>
                      </a:lnTo>
                      <a:lnTo>
                        <a:pt x="807997" y="528689"/>
                      </a:lnTo>
                      <a:lnTo>
                        <a:pt x="844573" y="438912"/>
                      </a:lnTo>
                      <a:lnTo>
                        <a:pt x="854548" y="428936"/>
                      </a:lnTo>
                      <a:lnTo>
                        <a:pt x="814647" y="399011"/>
                      </a:lnTo>
                      <a:lnTo>
                        <a:pt x="791372" y="385710"/>
                      </a:lnTo>
                      <a:lnTo>
                        <a:pt x="811322" y="302583"/>
                      </a:lnTo>
                      <a:lnTo>
                        <a:pt x="877824" y="305908"/>
                      </a:lnTo>
                      <a:lnTo>
                        <a:pt x="927700" y="282632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1" name="Freeform 24"/>
                <p:cNvSpPr/>
                <p:nvPr/>
              </p:nvSpPr>
              <p:spPr>
                <a:xfrm>
                  <a:off x="3298825" y="3081338"/>
                  <a:ext cx="2701925" cy="3635375"/>
                </a:xfrm>
                <a:custGeom>
                  <a:avLst/>
                  <a:gdLst>
                    <a:gd name="connsiteX0" fmla="*/ 927041 w 2701062"/>
                    <a:gd name="connsiteY0" fmla="*/ 0 h 3004457"/>
                    <a:gd name="connsiteX1" fmla="*/ 876475 w 2701062"/>
                    <a:gd name="connsiteY1" fmla="*/ 80062 h 3004457"/>
                    <a:gd name="connsiteX2" fmla="*/ 804840 w 2701062"/>
                    <a:gd name="connsiteY2" fmla="*/ 151697 h 3004457"/>
                    <a:gd name="connsiteX3" fmla="*/ 813268 w 2701062"/>
                    <a:gd name="connsiteY3" fmla="*/ 282326 h 3004457"/>
                    <a:gd name="connsiteX4" fmla="*/ 897545 w 2701062"/>
                    <a:gd name="connsiteY4" fmla="*/ 450879 h 3004457"/>
                    <a:gd name="connsiteX5" fmla="*/ 943897 w 2701062"/>
                    <a:gd name="connsiteY5" fmla="*/ 535155 h 3004457"/>
                    <a:gd name="connsiteX6" fmla="*/ 964966 w 2701062"/>
                    <a:gd name="connsiteY6" fmla="*/ 564652 h 3004457"/>
                    <a:gd name="connsiteX7" fmla="*/ 994463 w 2701062"/>
                    <a:gd name="connsiteY7" fmla="*/ 539369 h 3004457"/>
                    <a:gd name="connsiteX8" fmla="*/ 1011318 w 2701062"/>
                    <a:gd name="connsiteY8" fmla="*/ 484590 h 3004457"/>
                    <a:gd name="connsiteX9" fmla="*/ 1057670 w 2701062"/>
                    <a:gd name="connsiteY9" fmla="*/ 476162 h 3004457"/>
                    <a:gd name="connsiteX10" fmla="*/ 1053456 w 2701062"/>
                    <a:gd name="connsiteY10" fmla="*/ 539369 h 3004457"/>
                    <a:gd name="connsiteX11" fmla="*/ 1040815 w 2701062"/>
                    <a:gd name="connsiteY11" fmla="*/ 573080 h 3004457"/>
                    <a:gd name="connsiteX12" fmla="*/ 1049242 w 2701062"/>
                    <a:gd name="connsiteY12" fmla="*/ 598363 h 3004457"/>
                    <a:gd name="connsiteX13" fmla="*/ 986035 w 2701062"/>
                    <a:gd name="connsiteY13" fmla="*/ 615218 h 3004457"/>
                    <a:gd name="connsiteX14" fmla="*/ 1011318 w 2701062"/>
                    <a:gd name="connsiteY14" fmla="*/ 750061 h 3004457"/>
                    <a:gd name="connsiteX15" fmla="*/ 1049242 w 2701062"/>
                    <a:gd name="connsiteY15" fmla="*/ 745847 h 3004457"/>
                    <a:gd name="connsiteX16" fmla="*/ 1040815 w 2701062"/>
                    <a:gd name="connsiteY16" fmla="*/ 809054 h 3004457"/>
                    <a:gd name="connsiteX17" fmla="*/ 981821 w 2701062"/>
                    <a:gd name="connsiteY17" fmla="*/ 842765 h 3004457"/>
                    <a:gd name="connsiteX18" fmla="*/ 931255 w 2701062"/>
                    <a:gd name="connsiteY18" fmla="*/ 842765 h 3004457"/>
                    <a:gd name="connsiteX19" fmla="*/ 897545 w 2701062"/>
                    <a:gd name="connsiteY19" fmla="*/ 905972 h 3004457"/>
                    <a:gd name="connsiteX20" fmla="*/ 901758 w 2701062"/>
                    <a:gd name="connsiteY20" fmla="*/ 935469 h 3004457"/>
                    <a:gd name="connsiteX21" fmla="*/ 948110 w 2701062"/>
                    <a:gd name="connsiteY21" fmla="*/ 943896 h 3004457"/>
                    <a:gd name="connsiteX22" fmla="*/ 931255 w 2701062"/>
                    <a:gd name="connsiteY22" fmla="*/ 981821 h 3004457"/>
                    <a:gd name="connsiteX23" fmla="*/ 952324 w 2701062"/>
                    <a:gd name="connsiteY23" fmla="*/ 990249 h 3004457"/>
                    <a:gd name="connsiteX24" fmla="*/ 1015532 w 2701062"/>
                    <a:gd name="connsiteY24" fmla="*/ 994462 h 3004457"/>
                    <a:gd name="connsiteX25" fmla="*/ 1040815 w 2701062"/>
                    <a:gd name="connsiteY25" fmla="*/ 1032387 h 3004457"/>
                    <a:gd name="connsiteX26" fmla="*/ 1036601 w 2701062"/>
                    <a:gd name="connsiteY26" fmla="*/ 1070311 h 3004457"/>
                    <a:gd name="connsiteX27" fmla="*/ 1104022 w 2701062"/>
                    <a:gd name="connsiteY27" fmla="*/ 1171443 h 3004457"/>
                    <a:gd name="connsiteX28" fmla="*/ 1053456 w 2701062"/>
                    <a:gd name="connsiteY28" fmla="*/ 1196726 h 3004457"/>
                    <a:gd name="connsiteX29" fmla="*/ 998676 w 2701062"/>
                    <a:gd name="connsiteY29" fmla="*/ 1192512 h 3004457"/>
                    <a:gd name="connsiteX30" fmla="*/ 964966 w 2701062"/>
                    <a:gd name="connsiteY30" fmla="*/ 1272575 h 3004457"/>
                    <a:gd name="connsiteX31" fmla="*/ 1015532 w 2701062"/>
                    <a:gd name="connsiteY31" fmla="*/ 1314713 h 3004457"/>
                    <a:gd name="connsiteX32" fmla="*/ 994463 w 2701062"/>
                    <a:gd name="connsiteY32" fmla="*/ 1411631 h 3004457"/>
                    <a:gd name="connsiteX33" fmla="*/ 1019746 w 2701062"/>
                    <a:gd name="connsiteY33" fmla="*/ 1445342 h 3004457"/>
                    <a:gd name="connsiteX34" fmla="*/ 990249 w 2701062"/>
                    <a:gd name="connsiteY34" fmla="*/ 1479052 h 3004457"/>
                    <a:gd name="connsiteX35" fmla="*/ 948110 w 2701062"/>
                    <a:gd name="connsiteY35" fmla="*/ 1479052 h 3004457"/>
                    <a:gd name="connsiteX36" fmla="*/ 939683 w 2701062"/>
                    <a:gd name="connsiteY36" fmla="*/ 1516977 h 3004457"/>
                    <a:gd name="connsiteX37" fmla="*/ 994463 w 2701062"/>
                    <a:gd name="connsiteY37" fmla="*/ 1563329 h 3004457"/>
                    <a:gd name="connsiteX38" fmla="*/ 981821 w 2701062"/>
                    <a:gd name="connsiteY38" fmla="*/ 1744523 h 3004457"/>
                    <a:gd name="connsiteX39" fmla="*/ 1015532 w 2701062"/>
                    <a:gd name="connsiteY39" fmla="*/ 1824586 h 3004457"/>
                    <a:gd name="connsiteX40" fmla="*/ 1049242 w 2701062"/>
                    <a:gd name="connsiteY40" fmla="*/ 1824586 h 3004457"/>
                    <a:gd name="connsiteX41" fmla="*/ 1129305 w 2701062"/>
                    <a:gd name="connsiteY41" fmla="*/ 1892007 h 3004457"/>
                    <a:gd name="connsiteX42" fmla="*/ 1125091 w 2701062"/>
                    <a:gd name="connsiteY42" fmla="*/ 2022636 h 3004457"/>
                    <a:gd name="connsiteX43" fmla="*/ 1087167 w 2701062"/>
                    <a:gd name="connsiteY43" fmla="*/ 2085843 h 3004457"/>
                    <a:gd name="connsiteX44" fmla="*/ 1015532 w 2701062"/>
                    <a:gd name="connsiteY44" fmla="*/ 2153264 h 3004457"/>
                    <a:gd name="connsiteX45" fmla="*/ 1007104 w 2701062"/>
                    <a:gd name="connsiteY45" fmla="*/ 2241755 h 3004457"/>
                    <a:gd name="connsiteX46" fmla="*/ 922828 w 2701062"/>
                    <a:gd name="connsiteY46" fmla="*/ 2254396 h 3004457"/>
                    <a:gd name="connsiteX47" fmla="*/ 868048 w 2701062"/>
                    <a:gd name="connsiteY47" fmla="*/ 2258610 h 3004457"/>
                    <a:gd name="connsiteX48" fmla="*/ 830123 w 2701062"/>
                    <a:gd name="connsiteY48" fmla="*/ 2220685 h 3004457"/>
                    <a:gd name="connsiteX49" fmla="*/ 577294 w 2701062"/>
                    <a:gd name="connsiteY49" fmla="*/ 2241755 h 3004457"/>
                    <a:gd name="connsiteX50" fmla="*/ 568866 w 2701062"/>
                    <a:gd name="connsiteY50" fmla="*/ 2347100 h 3004457"/>
                    <a:gd name="connsiteX51" fmla="*/ 514087 w 2701062"/>
                    <a:gd name="connsiteY51" fmla="*/ 2380811 h 3004457"/>
                    <a:gd name="connsiteX52" fmla="*/ 484590 w 2701062"/>
                    <a:gd name="connsiteY52" fmla="*/ 2347100 h 3004457"/>
                    <a:gd name="connsiteX53" fmla="*/ 446665 w 2701062"/>
                    <a:gd name="connsiteY53" fmla="*/ 2372383 h 3004457"/>
                    <a:gd name="connsiteX54" fmla="*/ 434024 w 2701062"/>
                    <a:gd name="connsiteY54" fmla="*/ 2490370 h 3004457"/>
                    <a:gd name="connsiteX55" fmla="*/ 328678 w 2701062"/>
                    <a:gd name="connsiteY55" fmla="*/ 2616785 h 3004457"/>
                    <a:gd name="connsiteX56" fmla="*/ 273899 w 2701062"/>
                    <a:gd name="connsiteY56" fmla="*/ 2629426 h 3004457"/>
                    <a:gd name="connsiteX57" fmla="*/ 252829 w 2701062"/>
                    <a:gd name="connsiteY57" fmla="*/ 2679992 h 3004457"/>
                    <a:gd name="connsiteX58" fmla="*/ 202263 w 2701062"/>
                    <a:gd name="connsiteY58" fmla="*/ 2760055 h 3004457"/>
                    <a:gd name="connsiteX59" fmla="*/ 164339 w 2701062"/>
                    <a:gd name="connsiteY59" fmla="*/ 2789552 h 3004457"/>
                    <a:gd name="connsiteX60" fmla="*/ 75849 w 2701062"/>
                    <a:gd name="connsiteY60" fmla="*/ 2819049 h 3004457"/>
                    <a:gd name="connsiteX61" fmla="*/ 12641 w 2701062"/>
                    <a:gd name="connsiteY61" fmla="*/ 2852759 h 3004457"/>
                    <a:gd name="connsiteX62" fmla="*/ 0 w 2701062"/>
                    <a:gd name="connsiteY62" fmla="*/ 2932822 h 3004457"/>
                    <a:gd name="connsiteX63" fmla="*/ 63207 w 2701062"/>
                    <a:gd name="connsiteY63" fmla="*/ 2928608 h 3004457"/>
                    <a:gd name="connsiteX64" fmla="*/ 96918 w 2701062"/>
                    <a:gd name="connsiteY64" fmla="*/ 2882256 h 3004457"/>
                    <a:gd name="connsiteX65" fmla="*/ 155911 w 2701062"/>
                    <a:gd name="connsiteY65" fmla="*/ 2924394 h 3004457"/>
                    <a:gd name="connsiteX66" fmla="*/ 164339 w 2701062"/>
                    <a:gd name="connsiteY66" fmla="*/ 3004457 h 3004457"/>
                    <a:gd name="connsiteX67" fmla="*/ 265471 w 2701062"/>
                    <a:gd name="connsiteY67" fmla="*/ 2953891 h 3004457"/>
                    <a:gd name="connsiteX68" fmla="*/ 252829 w 2701062"/>
                    <a:gd name="connsiteY68" fmla="*/ 2894897 h 3004457"/>
                    <a:gd name="connsiteX69" fmla="*/ 307609 w 2701062"/>
                    <a:gd name="connsiteY69" fmla="*/ 2852759 h 3004457"/>
                    <a:gd name="connsiteX70" fmla="*/ 345534 w 2701062"/>
                    <a:gd name="connsiteY70" fmla="*/ 2814835 h 3004457"/>
                    <a:gd name="connsiteX71" fmla="*/ 375030 w 2701062"/>
                    <a:gd name="connsiteY71" fmla="*/ 2772696 h 3004457"/>
                    <a:gd name="connsiteX72" fmla="*/ 497231 w 2701062"/>
                    <a:gd name="connsiteY72" fmla="*/ 2781124 h 3004457"/>
                    <a:gd name="connsiteX73" fmla="*/ 497231 w 2701062"/>
                    <a:gd name="connsiteY73" fmla="*/ 2781124 h 3004457"/>
                    <a:gd name="connsiteX74" fmla="*/ 568866 w 2701062"/>
                    <a:gd name="connsiteY74" fmla="*/ 2814835 h 3004457"/>
                    <a:gd name="connsiteX75" fmla="*/ 589935 w 2701062"/>
                    <a:gd name="connsiteY75" fmla="*/ 2793766 h 3004457"/>
                    <a:gd name="connsiteX76" fmla="*/ 648929 w 2701062"/>
                    <a:gd name="connsiteY76" fmla="*/ 2823262 h 3004457"/>
                    <a:gd name="connsiteX77" fmla="*/ 674212 w 2701062"/>
                    <a:gd name="connsiteY77" fmla="*/ 2819049 h 3004457"/>
                    <a:gd name="connsiteX78" fmla="*/ 720564 w 2701062"/>
                    <a:gd name="connsiteY78" fmla="*/ 2882256 h 3004457"/>
                    <a:gd name="connsiteX79" fmla="*/ 754275 w 2701062"/>
                    <a:gd name="connsiteY79" fmla="*/ 2873828 h 3004457"/>
                    <a:gd name="connsiteX80" fmla="*/ 804840 w 2701062"/>
                    <a:gd name="connsiteY80" fmla="*/ 2797979 h 3004457"/>
                    <a:gd name="connsiteX81" fmla="*/ 842765 w 2701062"/>
                    <a:gd name="connsiteY81" fmla="*/ 2764269 h 3004457"/>
                    <a:gd name="connsiteX82" fmla="*/ 830123 w 2701062"/>
                    <a:gd name="connsiteY82" fmla="*/ 2709489 h 3004457"/>
                    <a:gd name="connsiteX83" fmla="*/ 859620 w 2701062"/>
                    <a:gd name="connsiteY83" fmla="*/ 2654709 h 3004457"/>
                    <a:gd name="connsiteX84" fmla="*/ 918614 w 2701062"/>
                    <a:gd name="connsiteY84" fmla="*/ 2604144 h 3004457"/>
                    <a:gd name="connsiteX85" fmla="*/ 1011318 w 2701062"/>
                    <a:gd name="connsiteY85" fmla="*/ 2587288 h 3004457"/>
                    <a:gd name="connsiteX86" fmla="*/ 1078739 w 2701062"/>
                    <a:gd name="connsiteY86" fmla="*/ 2574647 h 3004457"/>
                    <a:gd name="connsiteX87" fmla="*/ 1163016 w 2701062"/>
                    <a:gd name="connsiteY87" fmla="*/ 2646282 h 3004457"/>
                    <a:gd name="connsiteX88" fmla="*/ 1222009 w 2701062"/>
                    <a:gd name="connsiteY88" fmla="*/ 2679992 h 3004457"/>
                    <a:gd name="connsiteX89" fmla="*/ 1226223 w 2701062"/>
                    <a:gd name="connsiteY89" fmla="*/ 2633640 h 3004457"/>
                    <a:gd name="connsiteX90" fmla="*/ 1243078 w 2701062"/>
                    <a:gd name="connsiteY90" fmla="*/ 2625213 h 3004457"/>
                    <a:gd name="connsiteX91" fmla="*/ 1344210 w 2701062"/>
                    <a:gd name="connsiteY91" fmla="*/ 2646282 h 3004457"/>
                    <a:gd name="connsiteX92" fmla="*/ 1398990 w 2701062"/>
                    <a:gd name="connsiteY92" fmla="*/ 2654709 h 3004457"/>
                    <a:gd name="connsiteX93" fmla="*/ 1436914 w 2701062"/>
                    <a:gd name="connsiteY93" fmla="*/ 2583074 h 3004457"/>
                    <a:gd name="connsiteX94" fmla="*/ 1495908 w 2701062"/>
                    <a:gd name="connsiteY94" fmla="*/ 2574647 h 3004457"/>
                    <a:gd name="connsiteX95" fmla="*/ 1597040 w 2701062"/>
                    <a:gd name="connsiteY95" fmla="*/ 2629426 h 3004457"/>
                    <a:gd name="connsiteX96" fmla="*/ 1656033 w 2701062"/>
                    <a:gd name="connsiteY96" fmla="*/ 2650496 h 3004457"/>
                    <a:gd name="connsiteX97" fmla="*/ 1719240 w 2701062"/>
                    <a:gd name="connsiteY97" fmla="*/ 2591502 h 3004457"/>
                    <a:gd name="connsiteX98" fmla="*/ 1715027 w 2701062"/>
                    <a:gd name="connsiteY98" fmla="*/ 2519867 h 3004457"/>
                    <a:gd name="connsiteX99" fmla="*/ 1833014 w 2701062"/>
                    <a:gd name="connsiteY99" fmla="*/ 2570433 h 3004457"/>
                    <a:gd name="connsiteX100" fmla="*/ 1862510 w 2701062"/>
                    <a:gd name="connsiteY100" fmla="*/ 2519867 h 3004457"/>
                    <a:gd name="connsiteX101" fmla="*/ 2018422 w 2701062"/>
                    <a:gd name="connsiteY101" fmla="*/ 2498798 h 3004457"/>
                    <a:gd name="connsiteX102" fmla="*/ 2186975 w 2701062"/>
                    <a:gd name="connsiteY102" fmla="*/ 2557791 h 3004457"/>
                    <a:gd name="connsiteX103" fmla="*/ 2254396 w 2701062"/>
                    <a:gd name="connsiteY103" fmla="*/ 2473515 h 3004457"/>
                    <a:gd name="connsiteX104" fmla="*/ 2338673 w 2701062"/>
                    <a:gd name="connsiteY104" fmla="*/ 2473515 h 3004457"/>
                    <a:gd name="connsiteX105" fmla="*/ 2380811 w 2701062"/>
                    <a:gd name="connsiteY105" fmla="*/ 2418735 h 3004457"/>
                    <a:gd name="connsiteX106" fmla="*/ 2456660 w 2701062"/>
                    <a:gd name="connsiteY106" fmla="*/ 2422949 h 3004457"/>
                    <a:gd name="connsiteX107" fmla="*/ 2469301 w 2701062"/>
                    <a:gd name="connsiteY107" fmla="*/ 2342886 h 3004457"/>
                    <a:gd name="connsiteX108" fmla="*/ 2595716 w 2701062"/>
                    <a:gd name="connsiteY108" fmla="*/ 2275465 h 3004457"/>
                    <a:gd name="connsiteX109" fmla="*/ 2595716 w 2701062"/>
                    <a:gd name="connsiteY109" fmla="*/ 2174333 h 3004457"/>
                    <a:gd name="connsiteX110" fmla="*/ 2616785 w 2701062"/>
                    <a:gd name="connsiteY110" fmla="*/ 2136409 h 3004457"/>
                    <a:gd name="connsiteX111" fmla="*/ 2591502 w 2701062"/>
                    <a:gd name="connsiteY111" fmla="*/ 2111126 h 3004457"/>
                    <a:gd name="connsiteX112" fmla="*/ 2515653 w 2701062"/>
                    <a:gd name="connsiteY112" fmla="*/ 2111126 h 3004457"/>
                    <a:gd name="connsiteX113" fmla="*/ 2460874 w 2701062"/>
                    <a:gd name="connsiteY113" fmla="*/ 2123767 h 3004457"/>
                    <a:gd name="connsiteX114" fmla="*/ 2435591 w 2701062"/>
                    <a:gd name="connsiteY114" fmla="*/ 2136409 h 3004457"/>
                    <a:gd name="connsiteX115" fmla="*/ 2397666 w 2701062"/>
                    <a:gd name="connsiteY115" fmla="*/ 2085843 h 3004457"/>
                    <a:gd name="connsiteX116" fmla="*/ 2347100 w 2701062"/>
                    <a:gd name="connsiteY116" fmla="*/ 2060560 h 3004457"/>
                    <a:gd name="connsiteX117" fmla="*/ 2410308 w 2701062"/>
                    <a:gd name="connsiteY117" fmla="*/ 2022636 h 3004457"/>
                    <a:gd name="connsiteX118" fmla="*/ 2439804 w 2701062"/>
                    <a:gd name="connsiteY118" fmla="*/ 1875152 h 3004457"/>
                    <a:gd name="connsiteX119" fmla="*/ 2481943 w 2701062"/>
                    <a:gd name="connsiteY119" fmla="*/ 1908862 h 3004457"/>
                    <a:gd name="connsiteX120" fmla="*/ 2532509 w 2701062"/>
                    <a:gd name="connsiteY120" fmla="*/ 1837227 h 3004457"/>
                    <a:gd name="connsiteX121" fmla="*/ 2545150 w 2701062"/>
                    <a:gd name="connsiteY121" fmla="*/ 1799303 h 3004457"/>
                    <a:gd name="connsiteX122" fmla="*/ 2633640 w 2701062"/>
                    <a:gd name="connsiteY122" fmla="*/ 1685530 h 3004457"/>
                    <a:gd name="connsiteX123" fmla="*/ 2650496 w 2701062"/>
                    <a:gd name="connsiteY123" fmla="*/ 1592826 h 3004457"/>
                    <a:gd name="connsiteX124" fmla="*/ 2696848 w 2701062"/>
                    <a:gd name="connsiteY124" fmla="*/ 1516977 h 3004457"/>
                    <a:gd name="connsiteX125" fmla="*/ 2701062 w 2701062"/>
                    <a:gd name="connsiteY125" fmla="*/ 1310499 h 3004457"/>
                    <a:gd name="connsiteX126" fmla="*/ 2503012 w 2701062"/>
                    <a:gd name="connsiteY126" fmla="*/ 1175657 h 3004457"/>
                    <a:gd name="connsiteX127" fmla="*/ 2237541 w 2701062"/>
                    <a:gd name="connsiteY127" fmla="*/ 1146160 h 3004457"/>
                    <a:gd name="connsiteX128" fmla="*/ 2161692 w 2701062"/>
                    <a:gd name="connsiteY128" fmla="*/ 1234650 h 3004457"/>
                    <a:gd name="connsiteX129" fmla="*/ 2123768 w 2701062"/>
                    <a:gd name="connsiteY129" fmla="*/ 1226223 h 3004457"/>
                    <a:gd name="connsiteX130" fmla="*/ 2111126 w 2701062"/>
                    <a:gd name="connsiteY130" fmla="*/ 1175657 h 3004457"/>
                    <a:gd name="connsiteX131" fmla="*/ 2203830 w 2701062"/>
                    <a:gd name="connsiteY131" fmla="*/ 1078739 h 3004457"/>
                    <a:gd name="connsiteX132" fmla="*/ 2178547 w 2701062"/>
                    <a:gd name="connsiteY132" fmla="*/ 939683 h 3004457"/>
                    <a:gd name="connsiteX133" fmla="*/ 2090057 w 2701062"/>
                    <a:gd name="connsiteY133" fmla="*/ 846979 h 3004457"/>
                    <a:gd name="connsiteX134" fmla="*/ 2056346 w 2701062"/>
                    <a:gd name="connsiteY134" fmla="*/ 817482 h 3004457"/>
                    <a:gd name="connsiteX135" fmla="*/ 2127981 w 2701062"/>
                    <a:gd name="connsiteY135" fmla="*/ 804840 h 3004457"/>
                    <a:gd name="connsiteX136" fmla="*/ 2127981 w 2701062"/>
                    <a:gd name="connsiteY136" fmla="*/ 771130 h 3004457"/>
                    <a:gd name="connsiteX137" fmla="*/ 2031063 w 2701062"/>
                    <a:gd name="connsiteY137" fmla="*/ 644715 h 3004457"/>
                    <a:gd name="connsiteX138" fmla="*/ 2022636 w 2701062"/>
                    <a:gd name="connsiteY138" fmla="*/ 560438 h 3004457"/>
                    <a:gd name="connsiteX139" fmla="*/ 2056346 w 2701062"/>
                    <a:gd name="connsiteY139" fmla="*/ 497231 h 3004457"/>
                    <a:gd name="connsiteX140" fmla="*/ 2039491 w 2701062"/>
                    <a:gd name="connsiteY140" fmla="*/ 463520 h 3004457"/>
                    <a:gd name="connsiteX141" fmla="*/ 1967856 w 2701062"/>
                    <a:gd name="connsiteY141" fmla="*/ 442451 h 3004457"/>
                    <a:gd name="connsiteX142" fmla="*/ 1929932 w 2701062"/>
                    <a:gd name="connsiteY142" fmla="*/ 383458 h 3004457"/>
                    <a:gd name="connsiteX143" fmla="*/ 1934146 w 2701062"/>
                    <a:gd name="connsiteY143" fmla="*/ 324464 h 3004457"/>
                    <a:gd name="connsiteX144" fmla="*/ 1727668 w 2701062"/>
                    <a:gd name="connsiteY144" fmla="*/ 206477 h 3004457"/>
                    <a:gd name="connsiteX145" fmla="*/ 1664461 w 2701062"/>
                    <a:gd name="connsiteY145" fmla="*/ 147484 h 3004457"/>
                    <a:gd name="connsiteX146" fmla="*/ 1630750 w 2701062"/>
                    <a:gd name="connsiteY146" fmla="*/ 117987 h 3004457"/>
                    <a:gd name="connsiteX0" fmla="*/ 927041 w 2701062"/>
                    <a:gd name="connsiteY0" fmla="*/ 172767 h 3177224"/>
                    <a:gd name="connsiteX1" fmla="*/ 876475 w 2701062"/>
                    <a:gd name="connsiteY1" fmla="*/ 252829 h 3177224"/>
                    <a:gd name="connsiteX2" fmla="*/ 804840 w 2701062"/>
                    <a:gd name="connsiteY2" fmla="*/ 324464 h 3177224"/>
                    <a:gd name="connsiteX3" fmla="*/ 813268 w 2701062"/>
                    <a:gd name="connsiteY3" fmla="*/ 455093 h 3177224"/>
                    <a:gd name="connsiteX4" fmla="*/ 897545 w 2701062"/>
                    <a:gd name="connsiteY4" fmla="*/ 623646 h 3177224"/>
                    <a:gd name="connsiteX5" fmla="*/ 943897 w 2701062"/>
                    <a:gd name="connsiteY5" fmla="*/ 707922 h 3177224"/>
                    <a:gd name="connsiteX6" fmla="*/ 964966 w 2701062"/>
                    <a:gd name="connsiteY6" fmla="*/ 737419 h 3177224"/>
                    <a:gd name="connsiteX7" fmla="*/ 994463 w 2701062"/>
                    <a:gd name="connsiteY7" fmla="*/ 712136 h 3177224"/>
                    <a:gd name="connsiteX8" fmla="*/ 1011318 w 2701062"/>
                    <a:gd name="connsiteY8" fmla="*/ 657357 h 3177224"/>
                    <a:gd name="connsiteX9" fmla="*/ 1057670 w 2701062"/>
                    <a:gd name="connsiteY9" fmla="*/ 648929 h 3177224"/>
                    <a:gd name="connsiteX10" fmla="*/ 1053456 w 2701062"/>
                    <a:gd name="connsiteY10" fmla="*/ 712136 h 3177224"/>
                    <a:gd name="connsiteX11" fmla="*/ 1040815 w 2701062"/>
                    <a:gd name="connsiteY11" fmla="*/ 745847 h 3177224"/>
                    <a:gd name="connsiteX12" fmla="*/ 1049242 w 2701062"/>
                    <a:gd name="connsiteY12" fmla="*/ 771130 h 3177224"/>
                    <a:gd name="connsiteX13" fmla="*/ 986035 w 2701062"/>
                    <a:gd name="connsiteY13" fmla="*/ 787985 h 3177224"/>
                    <a:gd name="connsiteX14" fmla="*/ 1011318 w 2701062"/>
                    <a:gd name="connsiteY14" fmla="*/ 922828 h 3177224"/>
                    <a:gd name="connsiteX15" fmla="*/ 1049242 w 2701062"/>
                    <a:gd name="connsiteY15" fmla="*/ 918614 h 3177224"/>
                    <a:gd name="connsiteX16" fmla="*/ 1040815 w 2701062"/>
                    <a:gd name="connsiteY16" fmla="*/ 981821 h 3177224"/>
                    <a:gd name="connsiteX17" fmla="*/ 981821 w 2701062"/>
                    <a:gd name="connsiteY17" fmla="*/ 1015532 h 3177224"/>
                    <a:gd name="connsiteX18" fmla="*/ 931255 w 2701062"/>
                    <a:gd name="connsiteY18" fmla="*/ 1015532 h 3177224"/>
                    <a:gd name="connsiteX19" fmla="*/ 897545 w 2701062"/>
                    <a:gd name="connsiteY19" fmla="*/ 1078739 h 3177224"/>
                    <a:gd name="connsiteX20" fmla="*/ 901758 w 2701062"/>
                    <a:gd name="connsiteY20" fmla="*/ 1108236 h 3177224"/>
                    <a:gd name="connsiteX21" fmla="*/ 948110 w 2701062"/>
                    <a:gd name="connsiteY21" fmla="*/ 1116663 h 3177224"/>
                    <a:gd name="connsiteX22" fmla="*/ 931255 w 2701062"/>
                    <a:gd name="connsiteY22" fmla="*/ 1154588 h 3177224"/>
                    <a:gd name="connsiteX23" fmla="*/ 952324 w 2701062"/>
                    <a:gd name="connsiteY23" fmla="*/ 1163016 h 3177224"/>
                    <a:gd name="connsiteX24" fmla="*/ 1015532 w 2701062"/>
                    <a:gd name="connsiteY24" fmla="*/ 1167229 h 3177224"/>
                    <a:gd name="connsiteX25" fmla="*/ 1040815 w 2701062"/>
                    <a:gd name="connsiteY25" fmla="*/ 1205154 h 3177224"/>
                    <a:gd name="connsiteX26" fmla="*/ 1036601 w 2701062"/>
                    <a:gd name="connsiteY26" fmla="*/ 1243078 h 3177224"/>
                    <a:gd name="connsiteX27" fmla="*/ 1104022 w 2701062"/>
                    <a:gd name="connsiteY27" fmla="*/ 1344210 h 3177224"/>
                    <a:gd name="connsiteX28" fmla="*/ 1053456 w 2701062"/>
                    <a:gd name="connsiteY28" fmla="*/ 1369493 h 3177224"/>
                    <a:gd name="connsiteX29" fmla="*/ 998676 w 2701062"/>
                    <a:gd name="connsiteY29" fmla="*/ 1365279 h 3177224"/>
                    <a:gd name="connsiteX30" fmla="*/ 964966 w 2701062"/>
                    <a:gd name="connsiteY30" fmla="*/ 1445342 h 3177224"/>
                    <a:gd name="connsiteX31" fmla="*/ 1015532 w 2701062"/>
                    <a:gd name="connsiteY31" fmla="*/ 1487480 h 3177224"/>
                    <a:gd name="connsiteX32" fmla="*/ 994463 w 2701062"/>
                    <a:gd name="connsiteY32" fmla="*/ 1584398 h 3177224"/>
                    <a:gd name="connsiteX33" fmla="*/ 1019746 w 2701062"/>
                    <a:gd name="connsiteY33" fmla="*/ 1618109 h 3177224"/>
                    <a:gd name="connsiteX34" fmla="*/ 990249 w 2701062"/>
                    <a:gd name="connsiteY34" fmla="*/ 1651819 h 3177224"/>
                    <a:gd name="connsiteX35" fmla="*/ 948110 w 2701062"/>
                    <a:gd name="connsiteY35" fmla="*/ 1651819 h 3177224"/>
                    <a:gd name="connsiteX36" fmla="*/ 939683 w 2701062"/>
                    <a:gd name="connsiteY36" fmla="*/ 1689744 h 3177224"/>
                    <a:gd name="connsiteX37" fmla="*/ 994463 w 2701062"/>
                    <a:gd name="connsiteY37" fmla="*/ 1736096 h 3177224"/>
                    <a:gd name="connsiteX38" fmla="*/ 981821 w 2701062"/>
                    <a:gd name="connsiteY38" fmla="*/ 1917290 h 3177224"/>
                    <a:gd name="connsiteX39" fmla="*/ 1015532 w 2701062"/>
                    <a:gd name="connsiteY39" fmla="*/ 1997353 h 3177224"/>
                    <a:gd name="connsiteX40" fmla="*/ 1049242 w 2701062"/>
                    <a:gd name="connsiteY40" fmla="*/ 1997353 h 3177224"/>
                    <a:gd name="connsiteX41" fmla="*/ 1129305 w 2701062"/>
                    <a:gd name="connsiteY41" fmla="*/ 2064774 h 3177224"/>
                    <a:gd name="connsiteX42" fmla="*/ 1125091 w 2701062"/>
                    <a:gd name="connsiteY42" fmla="*/ 2195403 h 3177224"/>
                    <a:gd name="connsiteX43" fmla="*/ 1087167 w 2701062"/>
                    <a:gd name="connsiteY43" fmla="*/ 2258610 h 3177224"/>
                    <a:gd name="connsiteX44" fmla="*/ 1015532 w 2701062"/>
                    <a:gd name="connsiteY44" fmla="*/ 2326031 h 3177224"/>
                    <a:gd name="connsiteX45" fmla="*/ 1007104 w 2701062"/>
                    <a:gd name="connsiteY45" fmla="*/ 2414522 h 3177224"/>
                    <a:gd name="connsiteX46" fmla="*/ 922828 w 2701062"/>
                    <a:gd name="connsiteY46" fmla="*/ 2427163 h 3177224"/>
                    <a:gd name="connsiteX47" fmla="*/ 868048 w 2701062"/>
                    <a:gd name="connsiteY47" fmla="*/ 2431377 h 3177224"/>
                    <a:gd name="connsiteX48" fmla="*/ 830123 w 2701062"/>
                    <a:gd name="connsiteY48" fmla="*/ 2393452 h 3177224"/>
                    <a:gd name="connsiteX49" fmla="*/ 577294 w 2701062"/>
                    <a:gd name="connsiteY49" fmla="*/ 2414522 h 3177224"/>
                    <a:gd name="connsiteX50" fmla="*/ 568866 w 2701062"/>
                    <a:gd name="connsiteY50" fmla="*/ 2519867 h 3177224"/>
                    <a:gd name="connsiteX51" fmla="*/ 514087 w 2701062"/>
                    <a:gd name="connsiteY51" fmla="*/ 2553578 h 3177224"/>
                    <a:gd name="connsiteX52" fmla="*/ 484590 w 2701062"/>
                    <a:gd name="connsiteY52" fmla="*/ 2519867 h 3177224"/>
                    <a:gd name="connsiteX53" fmla="*/ 446665 w 2701062"/>
                    <a:gd name="connsiteY53" fmla="*/ 2545150 h 3177224"/>
                    <a:gd name="connsiteX54" fmla="*/ 434024 w 2701062"/>
                    <a:gd name="connsiteY54" fmla="*/ 2663137 h 3177224"/>
                    <a:gd name="connsiteX55" fmla="*/ 328678 w 2701062"/>
                    <a:gd name="connsiteY55" fmla="*/ 2789552 h 3177224"/>
                    <a:gd name="connsiteX56" fmla="*/ 273899 w 2701062"/>
                    <a:gd name="connsiteY56" fmla="*/ 2802193 h 3177224"/>
                    <a:gd name="connsiteX57" fmla="*/ 252829 w 2701062"/>
                    <a:gd name="connsiteY57" fmla="*/ 2852759 h 3177224"/>
                    <a:gd name="connsiteX58" fmla="*/ 202263 w 2701062"/>
                    <a:gd name="connsiteY58" fmla="*/ 2932822 h 3177224"/>
                    <a:gd name="connsiteX59" fmla="*/ 164339 w 2701062"/>
                    <a:gd name="connsiteY59" fmla="*/ 2962319 h 3177224"/>
                    <a:gd name="connsiteX60" fmla="*/ 75849 w 2701062"/>
                    <a:gd name="connsiteY60" fmla="*/ 2991816 h 3177224"/>
                    <a:gd name="connsiteX61" fmla="*/ 12641 w 2701062"/>
                    <a:gd name="connsiteY61" fmla="*/ 3025526 h 3177224"/>
                    <a:gd name="connsiteX62" fmla="*/ 0 w 2701062"/>
                    <a:gd name="connsiteY62" fmla="*/ 3105589 h 3177224"/>
                    <a:gd name="connsiteX63" fmla="*/ 63207 w 2701062"/>
                    <a:gd name="connsiteY63" fmla="*/ 3101375 h 3177224"/>
                    <a:gd name="connsiteX64" fmla="*/ 96918 w 2701062"/>
                    <a:gd name="connsiteY64" fmla="*/ 3055023 h 3177224"/>
                    <a:gd name="connsiteX65" fmla="*/ 155911 w 2701062"/>
                    <a:gd name="connsiteY65" fmla="*/ 3097161 h 3177224"/>
                    <a:gd name="connsiteX66" fmla="*/ 164339 w 2701062"/>
                    <a:gd name="connsiteY66" fmla="*/ 3177224 h 3177224"/>
                    <a:gd name="connsiteX67" fmla="*/ 265471 w 2701062"/>
                    <a:gd name="connsiteY67" fmla="*/ 3126658 h 3177224"/>
                    <a:gd name="connsiteX68" fmla="*/ 252829 w 2701062"/>
                    <a:gd name="connsiteY68" fmla="*/ 3067664 h 3177224"/>
                    <a:gd name="connsiteX69" fmla="*/ 307609 w 2701062"/>
                    <a:gd name="connsiteY69" fmla="*/ 3025526 h 3177224"/>
                    <a:gd name="connsiteX70" fmla="*/ 345534 w 2701062"/>
                    <a:gd name="connsiteY70" fmla="*/ 2987602 h 3177224"/>
                    <a:gd name="connsiteX71" fmla="*/ 375030 w 2701062"/>
                    <a:gd name="connsiteY71" fmla="*/ 2945463 h 3177224"/>
                    <a:gd name="connsiteX72" fmla="*/ 497231 w 2701062"/>
                    <a:gd name="connsiteY72" fmla="*/ 2953891 h 3177224"/>
                    <a:gd name="connsiteX73" fmla="*/ 497231 w 2701062"/>
                    <a:gd name="connsiteY73" fmla="*/ 2953891 h 3177224"/>
                    <a:gd name="connsiteX74" fmla="*/ 568866 w 2701062"/>
                    <a:gd name="connsiteY74" fmla="*/ 2987602 h 3177224"/>
                    <a:gd name="connsiteX75" fmla="*/ 589935 w 2701062"/>
                    <a:gd name="connsiteY75" fmla="*/ 2966533 h 3177224"/>
                    <a:gd name="connsiteX76" fmla="*/ 648929 w 2701062"/>
                    <a:gd name="connsiteY76" fmla="*/ 2996029 h 3177224"/>
                    <a:gd name="connsiteX77" fmla="*/ 674212 w 2701062"/>
                    <a:gd name="connsiteY77" fmla="*/ 2991816 h 3177224"/>
                    <a:gd name="connsiteX78" fmla="*/ 720564 w 2701062"/>
                    <a:gd name="connsiteY78" fmla="*/ 3055023 h 3177224"/>
                    <a:gd name="connsiteX79" fmla="*/ 754275 w 2701062"/>
                    <a:gd name="connsiteY79" fmla="*/ 3046595 h 3177224"/>
                    <a:gd name="connsiteX80" fmla="*/ 804840 w 2701062"/>
                    <a:gd name="connsiteY80" fmla="*/ 2970746 h 3177224"/>
                    <a:gd name="connsiteX81" fmla="*/ 842765 w 2701062"/>
                    <a:gd name="connsiteY81" fmla="*/ 2937036 h 3177224"/>
                    <a:gd name="connsiteX82" fmla="*/ 830123 w 2701062"/>
                    <a:gd name="connsiteY82" fmla="*/ 2882256 h 3177224"/>
                    <a:gd name="connsiteX83" fmla="*/ 859620 w 2701062"/>
                    <a:gd name="connsiteY83" fmla="*/ 2827476 h 3177224"/>
                    <a:gd name="connsiteX84" fmla="*/ 918614 w 2701062"/>
                    <a:gd name="connsiteY84" fmla="*/ 2776911 h 3177224"/>
                    <a:gd name="connsiteX85" fmla="*/ 1011318 w 2701062"/>
                    <a:gd name="connsiteY85" fmla="*/ 2760055 h 3177224"/>
                    <a:gd name="connsiteX86" fmla="*/ 1078739 w 2701062"/>
                    <a:gd name="connsiteY86" fmla="*/ 2747414 h 3177224"/>
                    <a:gd name="connsiteX87" fmla="*/ 1163016 w 2701062"/>
                    <a:gd name="connsiteY87" fmla="*/ 2819049 h 3177224"/>
                    <a:gd name="connsiteX88" fmla="*/ 1222009 w 2701062"/>
                    <a:gd name="connsiteY88" fmla="*/ 2852759 h 3177224"/>
                    <a:gd name="connsiteX89" fmla="*/ 1226223 w 2701062"/>
                    <a:gd name="connsiteY89" fmla="*/ 2806407 h 3177224"/>
                    <a:gd name="connsiteX90" fmla="*/ 1243078 w 2701062"/>
                    <a:gd name="connsiteY90" fmla="*/ 2797980 h 3177224"/>
                    <a:gd name="connsiteX91" fmla="*/ 1344210 w 2701062"/>
                    <a:gd name="connsiteY91" fmla="*/ 2819049 h 3177224"/>
                    <a:gd name="connsiteX92" fmla="*/ 1398990 w 2701062"/>
                    <a:gd name="connsiteY92" fmla="*/ 2827476 h 3177224"/>
                    <a:gd name="connsiteX93" fmla="*/ 1436914 w 2701062"/>
                    <a:gd name="connsiteY93" fmla="*/ 2755841 h 3177224"/>
                    <a:gd name="connsiteX94" fmla="*/ 1495908 w 2701062"/>
                    <a:gd name="connsiteY94" fmla="*/ 2747414 h 3177224"/>
                    <a:gd name="connsiteX95" fmla="*/ 1597040 w 2701062"/>
                    <a:gd name="connsiteY95" fmla="*/ 2802193 h 3177224"/>
                    <a:gd name="connsiteX96" fmla="*/ 1656033 w 2701062"/>
                    <a:gd name="connsiteY96" fmla="*/ 2823263 h 3177224"/>
                    <a:gd name="connsiteX97" fmla="*/ 1719240 w 2701062"/>
                    <a:gd name="connsiteY97" fmla="*/ 2764269 h 3177224"/>
                    <a:gd name="connsiteX98" fmla="*/ 1715027 w 2701062"/>
                    <a:gd name="connsiteY98" fmla="*/ 2692634 h 3177224"/>
                    <a:gd name="connsiteX99" fmla="*/ 1833014 w 2701062"/>
                    <a:gd name="connsiteY99" fmla="*/ 2743200 h 3177224"/>
                    <a:gd name="connsiteX100" fmla="*/ 1862510 w 2701062"/>
                    <a:gd name="connsiteY100" fmla="*/ 2692634 h 3177224"/>
                    <a:gd name="connsiteX101" fmla="*/ 2018422 w 2701062"/>
                    <a:gd name="connsiteY101" fmla="*/ 2671565 h 3177224"/>
                    <a:gd name="connsiteX102" fmla="*/ 2186975 w 2701062"/>
                    <a:gd name="connsiteY102" fmla="*/ 2730558 h 3177224"/>
                    <a:gd name="connsiteX103" fmla="*/ 2254396 w 2701062"/>
                    <a:gd name="connsiteY103" fmla="*/ 2646282 h 3177224"/>
                    <a:gd name="connsiteX104" fmla="*/ 2338673 w 2701062"/>
                    <a:gd name="connsiteY104" fmla="*/ 2646282 h 3177224"/>
                    <a:gd name="connsiteX105" fmla="*/ 2380811 w 2701062"/>
                    <a:gd name="connsiteY105" fmla="*/ 2591502 h 3177224"/>
                    <a:gd name="connsiteX106" fmla="*/ 2456660 w 2701062"/>
                    <a:gd name="connsiteY106" fmla="*/ 2595716 h 3177224"/>
                    <a:gd name="connsiteX107" fmla="*/ 2469301 w 2701062"/>
                    <a:gd name="connsiteY107" fmla="*/ 2515653 h 3177224"/>
                    <a:gd name="connsiteX108" fmla="*/ 2595716 w 2701062"/>
                    <a:gd name="connsiteY108" fmla="*/ 2448232 h 3177224"/>
                    <a:gd name="connsiteX109" fmla="*/ 2595716 w 2701062"/>
                    <a:gd name="connsiteY109" fmla="*/ 2347100 h 3177224"/>
                    <a:gd name="connsiteX110" fmla="*/ 2616785 w 2701062"/>
                    <a:gd name="connsiteY110" fmla="*/ 2309176 h 3177224"/>
                    <a:gd name="connsiteX111" fmla="*/ 2591502 w 2701062"/>
                    <a:gd name="connsiteY111" fmla="*/ 2283893 h 3177224"/>
                    <a:gd name="connsiteX112" fmla="*/ 2515653 w 2701062"/>
                    <a:gd name="connsiteY112" fmla="*/ 2283893 h 3177224"/>
                    <a:gd name="connsiteX113" fmla="*/ 2460874 w 2701062"/>
                    <a:gd name="connsiteY113" fmla="*/ 2296534 h 3177224"/>
                    <a:gd name="connsiteX114" fmla="*/ 2435591 w 2701062"/>
                    <a:gd name="connsiteY114" fmla="*/ 2309176 h 3177224"/>
                    <a:gd name="connsiteX115" fmla="*/ 2397666 w 2701062"/>
                    <a:gd name="connsiteY115" fmla="*/ 2258610 h 3177224"/>
                    <a:gd name="connsiteX116" fmla="*/ 2347100 w 2701062"/>
                    <a:gd name="connsiteY116" fmla="*/ 2233327 h 3177224"/>
                    <a:gd name="connsiteX117" fmla="*/ 2410308 w 2701062"/>
                    <a:gd name="connsiteY117" fmla="*/ 2195403 h 3177224"/>
                    <a:gd name="connsiteX118" fmla="*/ 2439804 w 2701062"/>
                    <a:gd name="connsiteY118" fmla="*/ 2047919 h 3177224"/>
                    <a:gd name="connsiteX119" fmla="*/ 2481943 w 2701062"/>
                    <a:gd name="connsiteY119" fmla="*/ 2081629 h 3177224"/>
                    <a:gd name="connsiteX120" fmla="*/ 2532509 w 2701062"/>
                    <a:gd name="connsiteY120" fmla="*/ 2009994 h 3177224"/>
                    <a:gd name="connsiteX121" fmla="*/ 2545150 w 2701062"/>
                    <a:gd name="connsiteY121" fmla="*/ 1972070 h 3177224"/>
                    <a:gd name="connsiteX122" fmla="*/ 2633640 w 2701062"/>
                    <a:gd name="connsiteY122" fmla="*/ 1858297 h 3177224"/>
                    <a:gd name="connsiteX123" fmla="*/ 2650496 w 2701062"/>
                    <a:gd name="connsiteY123" fmla="*/ 1765593 h 3177224"/>
                    <a:gd name="connsiteX124" fmla="*/ 2696848 w 2701062"/>
                    <a:gd name="connsiteY124" fmla="*/ 1689744 h 3177224"/>
                    <a:gd name="connsiteX125" fmla="*/ 2701062 w 2701062"/>
                    <a:gd name="connsiteY125" fmla="*/ 1483266 h 3177224"/>
                    <a:gd name="connsiteX126" fmla="*/ 2503012 w 2701062"/>
                    <a:gd name="connsiteY126" fmla="*/ 1348424 h 3177224"/>
                    <a:gd name="connsiteX127" fmla="*/ 2237541 w 2701062"/>
                    <a:gd name="connsiteY127" fmla="*/ 1318927 h 3177224"/>
                    <a:gd name="connsiteX128" fmla="*/ 2161692 w 2701062"/>
                    <a:gd name="connsiteY128" fmla="*/ 1407417 h 3177224"/>
                    <a:gd name="connsiteX129" fmla="*/ 2123768 w 2701062"/>
                    <a:gd name="connsiteY129" fmla="*/ 1398990 h 3177224"/>
                    <a:gd name="connsiteX130" fmla="*/ 2111126 w 2701062"/>
                    <a:gd name="connsiteY130" fmla="*/ 1348424 h 3177224"/>
                    <a:gd name="connsiteX131" fmla="*/ 2203830 w 2701062"/>
                    <a:gd name="connsiteY131" fmla="*/ 1251506 h 3177224"/>
                    <a:gd name="connsiteX132" fmla="*/ 2178547 w 2701062"/>
                    <a:gd name="connsiteY132" fmla="*/ 1112450 h 3177224"/>
                    <a:gd name="connsiteX133" fmla="*/ 2090057 w 2701062"/>
                    <a:gd name="connsiteY133" fmla="*/ 1019746 h 3177224"/>
                    <a:gd name="connsiteX134" fmla="*/ 2056346 w 2701062"/>
                    <a:gd name="connsiteY134" fmla="*/ 990249 h 3177224"/>
                    <a:gd name="connsiteX135" fmla="*/ 2127981 w 2701062"/>
                    <a:gd name="connsiteY135" fmla="*/ 977607 h 3177224"/>
                    <a:gd name="connsiteX136" fmla="*/ 2127981 w 2701062"/>
                    <a:gd name="connsiteY136" fmla="*/ 943897 h 3177224"/>
                    <a:gd name="connsiteX137" fmla="*/ 2031063 w 2701062"/>
                    <a:gd name="connsiteY137" fmla="*/ 817482 h 3177224"/>
                    <a:gd name="connsiteX138" fmla="*/ 2022636 w 2701062"/>
                    <a:gd name="connsiteY138" fmla="*/ 733205 h 3177224"/>
                    <a:gd name="connsiteX139" fmla="*/ 2056346 w 2701062"/>
                    <a:gd name="connsiteY139" fmla="*/ 669998 h 3177224"/>
                    <a:gd name="connsiteX140" fmla="*/ 2039491 w 2701062"/>
                    <a:gd name="connsiteY140" fmla="*/ 636287 h 3177224"/>
                    <a:gd name="connsiteX141" fmla="*/ 1967856 w 2701062"/>
                    <a:gd name="connsiteY141" fmla="*/ 615218 h 3177224"/>
                    <a:gd name="connsiteX142" fmla="*/ 1929932 w 2701062"/>
                    <a:gd name="connsiteY142" fmla="*/ 556225 h 3177224"/>
                    <a:gd name="connsiteX143" fmla="*/ 1934146 w 2701062"/>
                    <a:gd name="connsiteY143" fmla="*/ 497231 h 3177224"/>
                    <a:gd name="connsiteX144" fmla="*/ 1727668 w 2701062"/>
                    <a:gd name="connsiteY144" fmla="*/ 379244 h 3177224"/>
                    <a:gd name="connsiteX145" fmla="*/ 1664461 w 2701062"/>
                    <a:gd name="connsiteY145" fmla="*/ 320251 h 3177224"/>
                    <a:gd name="connsiteX146" fmla="*/ 1563329 w 2701062"/>
                    <a:gd name="connsiteY146" fmla="*/ 0 h 3177224"/>
                    <a:gd name="connsiteX0" fmla="*/ 1356851 w 2701062"/>
                    <a:gd name="connsiteY0" fmla="*/ 0 h 3564895"/>
                    <a:gd name="connsiteX1" fmla="*/ 876475 w 2701062"/>
                    <a:gd name="connsiteY1" fmla="*/ 640500 h 3564895"/>
                    <a:gd name="connsiteX2" fmla="*/ 804840 w 2701062"/>
                    <a:gd name="connsiteY2" fmla="*/ 712135 h 3564895"/>
                    <a:gd name="connsiteX3" fmla="*/ 813268 w 2701062"/>
                    <a:gd name="connsiteY3" fmla="*/ 842764 h 3564895"/>
                    <a:gd name="connsiteX4" fmla="*/ 897545 w 2701062"/>
                    <a:gd name="connsiteY4" fmla="*/ 1011317 h 3564895"/>
                    <a:gd name="connsiteX5" fmla="*/ 943897 w 2701062"/>
                    <a:gd name="connsiteY5" fmla="*/ 1095593 h 3564895"/>
                    <a:gd name="connsiteX6" fmla="*/ 964966 w 2701062"/>
                    <a:gd name="connsiteY6" fmla="*/ 1125090 h 3564895"/>
                    <a:gd name="connsiteX7" fmla="*/ 994463 w 2701062"/>
                    <a:gd name="connsiteY7" fmla="*/ 1099807 h 3564895"/>
                    <a:gd name="connsiteX8" fmla="*/ 1011318 w 2701062"/>
                    <a:gd name="connsiteY8" fmla="*/ 1045028 h 3564895"/>
                    <a:gd name="connsiteX9" fmla="*/ 1057670 w 2701062"/>
                    <a:gd name="connsiteY9" fmla="*/ 1036600 h 3564895"/>
                    <a:gd name="connsiteX10" fmla="*/ 1053456 w 2701062"/>
                    <a:gd name="connsiteY10" fmla="*/ 1099807 h 3564895"/>
                    <a:gd name="connsiteX11" fmla="*/ 1040815 w 2701062"/>
                    <a:gd name="connsiteY11" fmla="*/ 1133518 h 3564895"/>
                    <a:gd name="connsiteX12" fmla="*/ 1049242 w 2701062"/>
                    <a:gd name="connsiteY12" fmla="*/ 1158801 h 3564895"/>
                    <a:gd name="connsiteX13" fmla="*/ 986035 w 2701062"/>
                    <a:gd name="connsiteY13" fmla="*/ 1175656 h 3564895"/>
                    <a:gd name="connsiteX14" fmla="*/ 1011318 w 2701062"/>
                    <a:gd name="connsiteY14" fmla="*/ 1310499 h 3564895"/>
                    <a:gd name="connsiteX15" fmla="*/ 1049242 w 2701062"/>
                    <a:gd name="connsiteY15" fmla="*/ 1306285 h 3564895"/>
                    <a:gd name="connsiteX16" fmla="*/ 1040815 w 2701062"/>
                    <a:gd name="connsiteY16" fmla="*/ 1369492 h 3564895"/>
                    <a:gd name="connsiteX17" fmla="*/ 981821 w 2701062"/>
                    <a:gd name="connsiteY17" fmla="*/ 1403203 h 3564895"/>
                    <a:gd name="connsiteX18" fmla="*/ 931255 w 2701062"/>
                    <a:gd name="connsiteY18" fmla="*/ 1403203 h 3564895"/>
                    <a:gd name="connsiteX19" fmla="*/ 897545 w 2701062"/>
                    <a:gd name="connsiteY19" fmla="*/ 1466410 h 3564895"/>
                    <a:gd name="connsiteX20" fmla="*/ 901758 w 2701062"/>
                    <a:gd name="connsiteY20" fmla="*/ 1495907 h 3564895"/>
                    <a:gd name="connsiteX21" fmla="*/ 948110 w 2701062"/>
                    <a:gd name="connsiteY21" fmla="*/ 1504334 h 3564895"/>
                    <a:gd name="connsiteX22" fmla="*/ 931255 w 2701062"/>
                    <a:gd name="connsiteY22" fmla="*/ 1542259 h 3564895"/>
                    <a:gd name="connsiteX23" fmla="*/ 952324 w 2701062"/>
                    <a:gd name="connsiteY23" fmla="*/ 1550687 h 3564895"/>
                    <a:gd name="connsiteX24" fmla="*/ 1015532 w 2701062"/>
                    <a:gd name="connsiteY24" fmla="*/ 1554900 h 3564895"/>
                    <a:gd name="connsiteX25" fmla="*/ 1040815 w 2701062"/>
                    <a:gd name="connsiteY25" fmla="*/ 1592825 h 3564895"/>
                    <a:gd name="connsiteX26" fmla="*/ 1036601 w 2701062"/>
                    <a:gd name="connsiteY26" fmla="*/ 1630749 h 3564895"/>
                    <a:gd name="connsiteX27" fmla="*/ 1104022 w 2701062"/>
                    <a:gd name="connsiteY27" fmla="*/ 1731881 h 3564895"/>
                    <a:gd name="connsiteX28" fmla="*/ 1053456 w 2701062"/>
                    <a:gd name="connsiteY28" fmla="*/ 1757164 h 3564895"/>
                    <a:gd name="connsiteX29" fmla="*/ 998676 w 2701062"/>
                    <a:gd name="connsiteY29" fmla="*/ 1752950 h 3564895"/>
                    <a:gd name="connsiteX30" fmla="*/ 964966 w 2701062"/>
                    <a:gd name="connsiteY30" fmla="*/ 1833013 h 3564895"/>
                    <a:gd name="connsiteX31" fmla="*/ 1015532 w 2701062"/>
                    <a:gd name="connsiteY31" fmla="*/ 1875151 h 3564895"/>
                    <a:gd name="connsiteX32" fmla="*/ 994463 w 2701062"/>
                    <a:gd name="connsiteY32" fmla="*/ 1972069 h 3564895"/>
                    <a:gd name="connsiteX33" fmla="*/ 1019746 w 2701062"/>
                    <a:gd name="connsiteY33" fmla="*/ 2005780 h 3564895"/>
                    <a:gd name="connsiteX34" fmla="*/ 990249 w 2701062"/>
                    <a:gd name="connsiteY34" fmla="*/ 2039490 h 3564895"/>
                    <a:gd name="connsiteX35" fmla="*/ 948110 w 2701062"/>
                    <a:gd name="connsiteY35" fmla="*/ 2039490 h 3564895"/>
                    <a:gd name="connsiteX36" fmla="*/ 939683 w 2701062"/>
                    <a:gd name="connsiteY36" fmla="*/ 2077415 h 3564895"/>
                    <a:gd name="connsiteX37" fmla="*/ 994463 w 2701062"/>
                    <a:gd name="connsiteY37" fmla="*/ 2123767 h 3564895"/>
                    <a:gd name="connsiteX38" fmla="*/ 981821 w 2701062"/>
                    <a:gd name="connsiteY38" fmla="*/ 2304961 h 3564895"/>
                    <a:gd name="connsiteX39" fmla="*/ 1015532 w 2701062"/>
                    <a:gd name="connsiteY39" fmla="*/ 2385024 h 3564895"/>
                    <a:gd name="connsiteX40" fmla="*/ 1049242 w 2701062"/>
                    <a:gd name="connsiteY40" fmla="*/ 2385024 h 3564895"/>
                    <a:gd name="connsiteX41" fmla="*/ 1129305 w 2701062"/>
                    <a:gd name="connsiteY41" fmla="*/ 2452445 h 3564895"/>
                    <a:gd name="connsiteX42" fmla="*/ 1125091 w 2701062"/>
                    <a:gd name="connsiteY42" fmla="*/ 2583074 h 3564895"/>
                    <a:gd name="connsiteX43" fmla="*/ 1087167 w 2701062"/>
                    <a:gd name="connsiteY43" fmla="*/ 2646281 h 3564895"/>
                    <a:gd name="connsiteX44" fmla="*/ 1015532 w 2701062"/>
                    <a:gd name="connsiteY44" fmla="*/ 2713702 h 3564895"/>
                    <a:gd name="connsiteX45" fmla="*/ 1007104 w 2701062"/>
                    <a:gd name="connsiteY45" fmla="*/ 2802193 h 3564895"/>
                    <a:gd name="connsiteX46" fmla="*/ 922828 w 2701062"/>
                    <a:gd name="connsiteY46" fmla="*/ 2814834 h 3564895"/>
                    <a:gd name="connsiteX47" fmla="*/ 868048 w 2701062"/>
                    <a:gd name="connsiteY47" fmla="*/ 2819048 h 3564895"/>
                    <a:gd name="connsiteX48" fmla="*/ 830123 w 2701062"/>
                    <a:gd name="connsiteY48" fmla="*/ 2781123 h 3564895"/>
                    <a:gd name="connsiteX49" fmla="*/ 577294 w 2701062"/>
                    <a:gd name="connsiteY49" fmla="*/ 2802193 h 3564895"/>
                    <a:gd name="connsiteX50" fmla="*/ 568866 w 2701062"/>
                    <a:gd name="connsiteY50" fmla="*/ 2907538 h 3564895"/>
                    <a:gd name="connsiteX51" fmla="*/ 514087 w 2701062"/>
                    <a:gd name="connsiteY51" fmla="*/ 2941249 h 3564895"/>
                    <a:gd name="connsiteX52" fmla="*/ 484590 w 2701062"/>
                    <a:gd name="connsiteY52" fmla="*/ 2907538 h 3564895"/>
                    <a:gd name="connsiteX53" fmla="*/ 446665 w 2701062"/>
                    <a:gd name="connsiteY53" fmla="*/ 2932821 h 3564895"/>
                    <a:gd name="connsiteX54" fmla="*/ 434024 w 2701062"/>
                    <a:gd name="connsiteY54" fmla="*/ 3050808 h 3564895"/>
                    <a:gd name="connsiteX55" fmla="*/ 328678 w 2701062"/>
                    <a:gd name="connsiteY55" fmla="*/ 3177223 h 3564895"/>
                    <a:gd name="connsiteX56" fmla="*/ 273899 w 2701062"/>
                    <a:gd name="connsiteY56" fmla="*/ 3189864 h 3564895"/>
                    <a:gd name="connsiteX57" fmla="*/ 252829 w 2701062"/>
                    <a:gd name="connsiteY57" fmla="*/ 3240430 h 3564895"/>
                    <a:gd name="connsiteX58" fmla="*/ 202263 w 2701062"/>
                    <a:gd name="connsiteY58" fmla="*/ 3320493 h 3564895"/>
                    <a:gd name="connsiteX59" fmla="*/ 164339 w 2701062"/>
                    <a:gd name="connsiteY59" fmla="*/ 3349990 h 3564895"/>
                    <a:gd name="connsiteX60" fmla="*/ 75849 w 2701062"/>
                    <a:gd name="connsiteY60" fmla="*/ 3379487 h 3564895"/>
                    <a:gd name="connsiteX61" fmla="*/ 12641 w 2701062"/>
                    <a:gd name="connsiteY61" fmla="*/ 3413197 h 3564895"/>
                    <a:gd name="connsiteX62" fmla="*/ 0 w 2701062"/>
                    <a:gd name="connsiteY62" fmla="*/ 3493260 h 3564895"/>
                    <a:gd name="connsiteX63" fmla="*/ 63207 w 2701062"/>
                    <a:gd name="connsiteY63" fmla="*/ 3489046 h 3564895"/>
                    <a:gd name="connsiteX64" fmla="*/ 96918 w 2701062"/>
                    <a:gd name="connsiteY64" fmla="*/ 3442694 h 3564895"/>
                    <a:gd name="connsiteX65" fmla="*/ 155911 w 2701062"/>
                    <a:gd name="connsiteY65" fmla="*/ 3484832 h 3564895"/>
                    <a:gd name="connsiteX66" fmla="*/ 164339 w 2701062"/>
                    <a:gd name="connsiteY66" fmla="*/ 3564895 h 3564895"/>
                    <a:gd name="connsiteX67" fmla="*/ 265471 w 2701062"/>
                    <a:gd name="connsiteY67" fmla="*/ 3514329 h 3564895"/>
                    <a:gd name="connsiteX68" fmla="*/ 252829 w 2701062"/>
                    <a:gd name="connsiteY68" fmla="*/ 3455335 h 3564895"/>
                    <a:gd name="connsiteX69" fmla="*/ 307609 w 2701062"/>
                    <a:gd name="connsiteY69" fmla="*/ 3413197 h 3564895"/>
                    <a:gd name="connsiteX70" fmla="*/ 345534 w 2701062"/>
                    <a:gd name="connsiteY70" fmla="*/ 3375273 h 3564895"/>
                    <a:gd name="connsiteX71" fmla="*/ 375030 w 2701062"/>
                    <a:gd name="connsiteY71" fmla="*/ 3333134 h 3564895"/>
                    <a:gd name="connsiteX72" fmla="*/ 497231 w 2701062"/>
                    <a:gd name="connsiteY72" fmla="*/ 3341562 h 3564895"/>
                    <a:gd name="connsiteX73" fmla="*/ 497231 w 2701062"/>
                    <a:gd name="connsiteY73" fmla="*/ 3341562 h 3564895"/>
                    <a:gd name="connsiteX74" fmla="*/ 568866 w 2701062"/>
                    <a:gd name="connsiteY74" fmla="*/ 3375273 h 3564895"/>
                    <a:gd name="connsiteX75" fmla="*/ 589935 w 2701062"/>
                    <a:gd name="connsiteY75" fmla="*/ 3354204 h 3564895"/>
                    <a:gd name="connsiteX76" fmla="*/ 648929 w 2701062"/>
                    <a:gd name="connsiteY76" fmla="*/ 3383700 h 3564895"/>
                    <a:gd name="connsiteX77" fmla="*/ 674212 w 2701062"/>
                    <a:gd name="connsiteY77" fmla="*/ 3379487 h 3564895"/>
                    <a:gd name="connsiteX78" fmla="*/ 720564 w 2701062"/>
                    <a:gd name="connsiteY78" fmla="*/ 3442694 h 3564895"/>
                    <a:gd name="connsiteX79" fmla="*/ 754275 w 2701062"/>
                    <a:gd name="connsiteY79" fmla="*/ 3434266 h 3564895"/>
                    <a:gd name="connsiteX80" fmla="*/ 804840 w 2701062"/>
                    <a:gd name="connsiteY80" fmla="*/ 3358417 h 3564895"/>
                    <a:gd name="connsiteX81" fmla="*/ 842765 w 2701062"/>
                    <a:gd name="connsiteY81" fmla="*/ 3324707 h 3564895"/>
                    <a:gd name="connsiteX82" fmla="*/ 830123 w 2701062"/>
                    <a:gd name="connsiteY82" fmla="*/ 3269927 h 3564895"/>
                    <a:gd name="connsiteX83" fmla="*/ 859620 w 2701062"/>
                    <a:gd name="connsiteY83" fmla="*/ 3215147 h 3564895"/>
                    <a:gd name="connsiteX84" fmla="*/ 918614 w 2701062"/>
                    <a:gd name="connsiteY84" fmla="*/ 3164582 h 3564895"/>
                    <a:gd name="connsiteX85" fmla="*/ 1011318 w 2701062"/>
                    <a:gd name="connsiteY85" fmla="*/ 3147726 h 3564895"/>
                    <a:gd name="connsiteX86" fmla="*/ 1078739 w 2701062"/>
                    <a:gd name="connsiteY86" fmla="*/ 3135085 h 3564895"/>
                    <a:gd name="connsiteX87" fmla="*/ 1163016 w 2701062"/>
                    <a:gd name="connsiteY87" fmla="*/ 3206720 h 3564895"/>
                    <a:gd name="connsiteX88" fmla="*/ 1222009 w 2701062"/>
                    <a:gd name="connsiteY88" fmla="*/ 3240430 h 3564895"/>
                    <a:gd name="connsiteX89" fmla="*/ 1226223 w 2701062"/>
                    <a:gd name="connsiteY89" fmla="*/ 3194078 h 3564895"/>
                    <a:gd name="connsiteX90" fmla="*/ 1243078 w 2701062"/>
                    <a:gd name="connsiteY90" fmla="*/ 3185651 h 3564895"/>
                    <a:gd name="connsiteX91" fmla="*/ 1344210 w 2701062"/>
                    <a:gd name="connsiteY91" fmla="*/ 3206720 h 3564895"/>
                    <a:gd name="connsiteX92" fmla="*/ 1398990 w 2701062"/>
                    <a:gd name="connsiteY92" fmla="*/ 3215147 h 3564895"/>
                    <a:gd name="connsiteX93" fmla="*/ 1436914 w 2701062"/>
                    <a:gd name="connsiteY93" fmla="*/ 3143512 h 3564895"/>
                    <a:gd name="connsiteX94" fmla="*/ 1495908 w 2701062"/>
                    <a:gd name="connsiteY94" fmla="*/ 3135085 h 3564895"/>
                    <a:gd name="connsiteX95" fmla="*/ 1597040 w 2701062"/>
                    <a:gd name="connsiteY95" fmla="*/ 3189864 h 3564895"/>
                    <a:gd name="connsiteX96" fmla="*/ 1656033 w 2701062"/>
                    <a:gd name="connsiteY96" fmla="*/ 3210934 h 3564895"/>
                    <a:gd name="connsiteX97" fmla="*/ 1719240 w 2701062"/>
                    <a:gd name="connsiteY97" fmla="*/ 3151940 h 3564895"/>
                    <a:gd name="connsiteX98" fmla="*/ 1715027 w 2701062"/>
                    <a:gd name="connsiteY98" fmla="*/ 3080305 h 3564895"/>
                    <a:gd name="connsiteX99" fmla="*/ 1833014 w 2701062"/>
                    <a:gd name="connsiteY99" fmla="*/ 3130871 h 3564895"/>
                    <a:gd name="connsiteX100" fmla="*/ 1862510 w 2701062"/>
                    <a:gd name="connsiteY100" fmla="*/ 3080305 h 3564895"/>
                    <a:gd name="connsiteX101" fmla="*/ 2018422 w 2701062"/>
                    <a:gd name="connsiteY101" fmla="*/ 3059236 h 3564895"/>
                    <a:gd name="connsiteX102" fmla="*/ 2186975 w 2701062"/>
                    <a:gd name="connsiteY102" fmla="*/ 3118229 h 3564895"/>
                    <a:gd name="connsiteX103" fmla="*/ 2254396 w 2701062"/>
                    <a:gd name="connsiteY103" fmla="*/ 3033953 h 3564895"/>
                    <a:gd name="connsiteX104" fmla="*/ 2338673 w 2701062"/>
                    <a:gd name="connsiteY104" fmla="*/ 3033953 h 3564895"/>
                    <a:gd name="connsiteX105" fmla="*/ 2380811 w 2701062"/>
                    <a:gd name="connsiteY105" fmla="*/ 2979173 h 3564895"/>
                    <a:gd name="connsiteX106" fmla="*/ 2456660 w 2701062"/>
                    <a:gd name="connsiteY106" fmla="*/ 2983387 h 3564895"/>
                    <a:gd name="connsiteX107" fmla="*/ 2469301 w 2701062"/>
                    <a:gd name="connsiteY107" fmla="*/ 2903324 h 3564895"/>
                    <a:gd name="connsiteX108" fmla="*/ 2595716 w 2701062"/>
                    <a:gd name="connsiteY108" fmla="*/ 2835903 h 3564895"/>
                    <a:gd name="connsiteX109" fmla="*/ 2595716 w 2701062"/>
                    <a:gd name="connsiteY109" fmla="*/ 2734771 h 3564895"/>
                    <a:gd name="connsiteX110" fmla="*/ 2616785 w 2701062"/>
                    <a:gd name="connsiteY110" fmla="*/ 2696847 h 3564895"/>
                    <a:gd name="connsiteX111" fmla="*/ 2591502 w 2701062"/>
                    <a:gd name="connsiteY111" fmla="*/ 2671564 h 3564895"/>
                    <a:gd name="connsiteX112" fmla="*/ 2515653 w 2701062"/>
                    <a:gd name="connsiteY112" fmla="*/ 2671564 h 3564895"/>
                    <a:gd name="connsiteX113" fmla="*/ 2460874 w 2701062"/>
                    <a:gd name="connsiteY113" fmla="*/ 2684205 h 3564895"/>
                    <a:gd name="connsiteX114" fmla="*/ 2435591 w 2701062"/>
                    <a:gd name="connsiteY114" fmla="*/ 2696847 h 3564895"/>
                    <a:gd name="connsiteX115" fmla="*/ 2397666 w 2701062"/>
                    <a:gd name="connsiteY115" fmla="*/ 2646281 h 3564895"/>
                    <a:gd name="connsiteX116" fmla="*/ 2347100 w 2701062"/>
                    <a:gd name="connsiteY116" fmla="*/ 2620998 h 3564895"/>
                    <a:gd name="connsiteX117" fmla="*/ 2410308 w 2701062"/>
                    <a:gd name="connsiteY117" fmla="*/ 2583074 h 3564895"/>
                    <a:gd name="connsiteX118" fmla="*/ 2439804 w 2701062"/>
                    <a:gd name="connsiteY118" fmla="*/ 2435590 h 3564895"/>
                    <a:gd name="connsiteX119" fmla="*/ 2481943 w 2701062"/>
                    <a:gd name="connsiteY119" fmla="*/ 2469300 h 3564895"/>
                    <a:gd name="connsiteX120" fmla="*/ 2532509 w 2701062"/>
                    <a:gd name="connsiteY120" fmla="*/ 2397665 h 3564895"/>
                    <a:gd name="connsiteX121" fmla="*/ 2545150 w 2701062"/>
                    <a:gd name="connsiteY121" fmla="*/ 2359741 h 3564895"/>
                    <a:gd name="connsiteX122" fmla="*/ 2633640 w 2701062"/>
                    <a:gd name="connsiteY122" fmla="*/ 2245968 h 3564895"/>
                    <a:gd name="connsiteX123" fmla="*/ 2650496 w 2701062"/>
                    <a:gd name="connsiteY123" fmla="*/ 2153264 h 3564895"/>
                    <a:gd name="connsiteX124" fmla="*/ 2696848 w 2701062"/>
                    <a:gd name="connsiteY124" fmla="*/ 2077415 h 3564895"/>
                    <a:gd name="connsiteX125" fmla="*/ 2701062 w 2701062"/>
                    <a:gd name="connsiteY125" fmla="*/ 1870937 h 3564895"/>
                    <a:gd name="connsiteX126" fmla="*/ 2503012 w 2701062"/>
                    <a:gd name="connsiteY126" fmla="*/ 1736095 h 3564895"/>
                    <a:gd name="connsiteX127" fmla="*/ 2237541 w 2701062"/>
                    <a:gd name="connsiteY127" fmla="*/ 1706598 h 3564895"/>
                    <a:gd name="connsiteX128" fmla="*/ 2161692 w 2701062"/>
                    <a:gd name="connsiteY128" fmla="*/ 1795088 h 3564895"/>
                    <a:gd name="connsiteX129" fmla="*/ 2123768 w 2701062"/>
                    <a:gd name="connsiteY129" fmla="*/ 1786661 h 3564895"/>
                    <a:gd name="connsiteX130" fmla="*/ 2111126 w 2701062"/>
                    <a:gd name="connsiteY130" fmla="*/ 1736095 h 3564895"/>
                    <a:gd name="connsiteX131" fmla="*/ 2203830 w 2701062"/>
                    <a:gd name="connsiteY131" fmla="*/ 1639177 h 3564895"/>
                    <a:gd name="connsiteX132" fmla="*/ 2178547 w 2701062"/>
                    <a:gd name="connsiteY132" fmla="*/ 1500121 h 3564895"/>
                    <a:gd name="connsiteX133" fmla="*/ 2090057 w 2701062"/>
                    <a:gd name="connsiteY133" fmla="*/ 1407417 h 3564895"/>
                    <a:gd name="connsiteX134" fmla="*/ 2056346 w 2701062"/>
                    <a:gd name="connsiteY134" fmla="*/ 1377920 h 3564895"/>
                    <a:gd name="connsiteX135" fmla="*/ 2127981 w 2701062"/>
                    <a:gd name="connsiteY135" fmla="*/ 1365278 h 3564895"/>
                    <a:gd name="connsiteX136" fmla="*/ 2127981 w 2701062"/>
                    <a:gd name="connsiteY136" fmla="*/ 1331568 h 3564895"/>
                    <a:gd name="connsiteX137" fmla="*/ 2031063 w 2701062"/>
                    <a:gd name="connsiteY137" fmla="*/ 1205153 h 3564895"/>
                    <a:gd name="connsiteX138" fmla="*/ 2022636 w 2701062"/>
                    <a:gd name="connsiteY138" fmla="*/ 1120876 h 3564895"/>
                    <a:gd name="connsiteX139" fmla="*/ 2056346 w 2701062"/>
                    <a:gd name="connsiteY139" fmla="*/ 1057669 h 3564895"/>
                    <a:gd name="connsiteX140" fmla="*/ 2039491 w 2701062"/>
                    <a:gd name="connsiteY140" fmla="*/ 1023958 h 3564895"/>
                    <a:gd name="connsiteX141" fmla="*/ 1967856 w 2701062"/>
                    <a:gd name="connsiteY141" fmla="*/ 1002889 h 3564895"/>
                    <a:gd name="connsiteX142" fmla="*/ 1929932 w 2701062"/>
                    <a:gd name="connsiteY142" fmla="*/ 943896 h 3564895"/>
                    <a:gd name="connsiteX143" fmla="*/ 1934146 w 2701062"/>
                    <a:gd name="connsiteY143" fmla="*/ 884902 h 3564895"/>
                    <a:gd name="connsiteX144" fmla="*/ 1727668 w 2701062"/>
                    <a:gd name="connsiteY144" fmla="*/ 766915 h 3564895"/>
                    <a:gd name="connsiteX145" fmla="*/ 1664461 w 2701062"/>
                    <a:gd name="connsiteY145" fmla="*/ 707922 h 3564895"/>
                    <a:gd name="connsiteX146" fmla="*/ 1563329 w 2701062"/>
                    <a:gd name="connsiteY146" fmla="*/ 387671 h 3564895"/>
                    <a:gd name="connsiteX0" fmla="*/ 1356851 w 2701062"/>
                    <a:gd name="connsiteY0" fmla="*/ 8428 h 3573323"/>
                    <a:gd name="connsiteX1" fmla="*/ 876475 w 2701062"/>
                    <a:gd name="connsiteY1" fmla="*/ 648928 h 3573323"/>
                    <a:gd name="connsiteX2" fmla="*/ 804840 w 2701062"/>
                    <a:gd name="connsiteY2" fmla="*/ 720563 h 3573323"/>
                    <a:gd name="connsiteX3" fmla="*/ 813268 w 2701062"/>
                    <a:gd name="connsiteY3" fmla="*/ 851192 h 3573323"/>
                    <a:gd name="connsiteX4" fmla="*/ 897545 w 2701062"/>
                    <a:gd name="connsiteY4" fmla="*/ 1019745 h 3573323"/>
                    <a:gd name="connsiteX5" fmla="*/ 943897 w 2701062"/>
                    <a:gd name="connsiteY5" fmla="*/ 1104021 h 3573323"/>
                    <a:gd name="connsiteX6" fmla="*/ 964966 w 2701062"/>
                    <a:gd name="connsiteY6" fmla="*/ 1133518 h 3573323"/>
                    <a:gd name="connsiteX7" fmla="*/ 994463 w 2701062"/>
                    <a:gd name="connsiteY7" fmla="*/ 1108235 h 3573323"/>
                    <a:gd name="connsiteX8" fmla="*/ 1011318 w 2701062"/>
                    <a:gd name="connsiteY8" fmla="*/ 1053456 h 3573323"/>
                    <a:gd name="connsiteX9" fmla="*/ 1057670 w 2701062"/>
                    <a:gd name="connsiteY9" fmla="*/ 1045028 h 3573323"/>
                    <a:gd name="connsiteX10" fmla="*/ 1053456 w 2701062"/>
                    <a:gd name="connsiteY10" fmla="*/ 1108235 h 3573323"/>
                    <a:gd name="connsiteX11" fmla="*/ 1040815 w 2701062"/>
                    <a:gd name="connsiteY11" fmla="*/ 1141946 h 3573323"/>
                    <a:gd name="connsiteX12" fmla="*/ 1049242 w 2701062"/>
                    <a:gd name="connsiteY12" fmla="*/ 1167229 h 3573323"/>
                    <a:gd name="connsiteX13" fmla="*/ 986035 w 2701062"/>
                    <a:gd name="connsiteY13" fmla="*/ 1184084 h 3573323"/>
                    <a:gd name="connsiteX14" fmla="*/ 1011318 w 2701062"/>
                    <a:gd name="connsiteY14" fmla="*/ 1318927 h 3573323"/>
                    <a:gd name="connsiteX15" fmla="*/ 1049242 w 2701062"/>
                    <a:gd name="connsiteY15" fmla="*/ 1314713 h 3573323"/>
                    <a:gd name="connsiteX16" fmla="*/ 1040815 w 2701062"/>
                    <a:gd name="connsiteY16" fmla="*/ 1377920 h 3573323"/>
                    <a:gd name="connsiteX17" fmla="*/ 981821 w 2701062"/>
                    <a:gd name="connsiteY17" fmla="*/ 1411631 h 3573323"/>
                    <a:gd name="connsiteX18" fmla="*/ 931255 w 2701062"/>
                    <a:gd name="connsiteY18" fmla="*/ 1411631 h 3573323"/>
                    <a:gd name="connsiteX19" fmla="*/ 897545 w 2701062"/>
                    <a:gd name="connsiteY19" fmla="*/ 1474838 h 3573323"/>
                    <a:gd name="connsiteX20" fmla="*/ 901758 w 2701062"/>
                    <a:gd name="connsiteY20" fmla="*/ 1504335 h 3573323"/>
                    <a:gd name="connsiteX21" fmla="*/ 948110 w 2701062"/>
                    <a:gd name="connsiteY21" fmla="*/ 1512762 h 3573323"/>
                    <a:gd name="connsiteX22" fmla="*/ 931255 w 2701062"/>
                    <a:gd name="connsiteY22" fmla="*/ 1550687 h 3573323"/>
                    <a:gd name="connsiteX23" fmla="*/ 952324 w 2701062"/>
                    <a:gd name="connsiteY23" fmla="*/ 1559115 h 3573323"/>
                    <a:gd name="connsiteX24" fmla="*/ 1015532 w 2701062"/>
                    <a:gd name="connsiteY24" fmla="*/ 1563328 h 3573323"/>
                    <a:gd name="connsiteX25" fmla="*/ 1040815 w 2701062"/>
                    <a:gd name="connsiteY25" fmla="*/ 1601253 h 3573323"/>
                    <a:gd name="connsiteX26" fmla="*/ 1036601 w 2701062"/>
                    <a:gd name="connsiteY26" fmla="*/ 1639177 h 3573323"/>
                    <a:gd name="connsiteX27" fmla="*/ 1104022 w 2701062"/>
                    <a:gd name="connsiteY27" fmla="*/ 1740309 h 3573323"/>
                    <a:gd name="connsiteX28" fmla="*/ 1053456 w 2701062"/>
                    <a:gd name="connsiteY28" fmla="*/ 1765592 h 3573323"/>
                    <a:gd name="connsiteX29" fmla="*/ 998676 w 2701062"/>
                    <a:gd name="connsiteY29" fmla="*/ 1761378 h 3573323"/>
                    <a:gd name="connsiteX30" fmla="*/ 964966 w 2701062"/>
                    <a:gd name="connsiteY30" fmla="*/ 1841441 h 3573323"/>
                    <a:gd name="connsiteX31" fmla="*/ 1015532 w 2701062"/>
                    <a:gd name="connsiteY31" fmla="*/ 1883579 h 3573323"/>
                    <a:gd name="connsiteX32" fmla="*/ 994463 w 2701062"/>
                    <a:gd name="connsiteY32" fmla="*/ 1980497 h 3573323"/>
                    <a:gd name="connsiteX33" fmla="*/ 1019746 w 2701062"/>
                    <a:gd name="connsiteY33" fmla="*/ 2014208 h 3573323"/>
                    <a:gd name="connsiteX34" fmla="*/ 990249 w 2701062"/>
                    <a:gd name="connsiteY34" fmla="*/ 2047918 h 3573323"/>
                    <a:gd name="connsiteX35" fmla="*/ 948110 w 2701062"/>
                    <a:gd name="connsiteY35" fmla="*/ 2047918 h 3573323"/>
                    <a:gd name="connsiteX36" fmla="*/ 939683 w 2701062"/>
                    <a:gd name="connsiteY36" fmla="*/ 2085843 h 3573323"/>
                    <a:gd name="connsiteX37" fmla="*/ 994463 w 2701062"/>
                    <a:gd name="connsiteY37" fmla="*/ 2132195 h 3573323"/>
                    <a:gd name="connsiteX38" fmla="*/ 981821 w 2701062"/>
                    <a:gd name="connsiteY38" fmla="*/ 2313389 h 3573323"/>
                    <a:gd name="connsiteX39" fmla="*/ 1015532 w 2701062"/>
                    <a:gd name="connsiteY39" fmla="*/ 2393452 h 3573323"/>
                    <a:gd name="connsiteX40" fmla="*/ 1049242 w 2701062"/>
                    <a:gd name="connsiteY40" fmla="*/ 2393452 h 3573323"/>
                    <a:gd name="connsiteX41" fmla="*/ 1129305 w 2701062"/>
                    <a:gd name="connsiteY41" fmla="*/ 2460873 h 3573323"/>
                    <a:gd name="connsiteX42" fmla="*/ 1125091 w 2701062"/>
                    <a:gd name="connsiteY42" fmla="*/ 2591502 h 3573323"/>
                    <a:gd name="connsiteX43" fmla="*/ 1087167 w 2701062"/>
                    <a:gd name="connsiteY43" fmla="*/ 2654709 h 3573323"/>
                    <a:gd name="connsiteX44" fmla="*/ 1015532 w 2701062"/>
                    <a:gd name="connsiteY44" fmla="*/ 2722130 h 3573323"/>
                    <a:gd name="connsiteX45" fmla="*/ 1007104 w 2701062"/>
                    <a:gd name="connsiteY45" fmla="*/ 2810621 h 3573323"/>
                    <a:gd name="connsiteX46" fmla="*/ 922828 w 2701062"/>
                    <a:gd name="connsiteY46" fmla="*/ 2823262 h 3573323"/>
                    <a:gd name="connsiteX47" fmla="*/ 868048 w 2701062"/>
                    <a:gd name="connsiteY47" fmla="*/ 2827476 h 3573323"/>
                    <a:gd name="connsiteX48" fmla="*/ 830123 w 2701062"/>
                    <a:gd name="connsiteY48" fmla="*/ 2789551 h 3573323"/>
                    <a:gd name="connsiteX49" fmla="*/ 577294 w 2701062"/>
                    <a:gd name="connsiteY49" fmla="*/ 2810621 h 3573323"/>
                    <a:gd name="connsiteX50" fmla="*/ 568866 w 2701062"/>
                    <a:gd name="connsiteY50" fmla="*/ 2915966 h 3573323"/>
                    <a:gd name="connsiteX51" fmla="*/ 514087 w 2701062"/>
                    <a:gd name="connsiteY51" fmla="*/ 2949677 h 3573323"/>
                    <a:gd name="connsiteX52" fmla="*/ 484590 w 2701062"/>
                    <a:gd name="connsiteY52" fmla="*/ 2915966 h 3573323"/>
                    <a:gd name="connsiteX53" fmla="*/ 446665 w 2701062"/>
                    <a:gd name="connsiteY53" fmla="*/ 2941249 h 3573323"/>
                    <a:gd name="connsiteX54" fmla="*/ 434024 w 2701062"/>
                    <a:gd name="connsiteY54" fmla="*/ 3059236 h 3573323"/>
                    <a:gd name="connsiteX55" fmla="*/ 328678 w 2701062"/>
                    <a:gd name="connsiteY55" fmla="*/ 3185651 h 3573323"/>
                    <a:gd name="connsiteX56" fmla="*/ 273899 w 2701062"/>
                    <a:gd name="connsiteY56" fmla="*/ 3198292 h 3573323"/>
                    <a:gd name="connsiteX57" fmla="*/ 252829 w 2701062"/>
                    <a:gd name="connsiteY57" fmla="*/ 3248858 h 3573323"/>
                    <a:gd name="connsiteX58" fmla="*/ 202263 w 2701062"/>
                    <a:gd name="connsiteY58" fmla="*/ 3328921 h 3573323"/>
                    <a:gd name="connsiteX59" fmla="*/ 164339 w 2701062"/>
                    <a:gd name="connsiteY59" fmla="*/ 3358418 h 3573323"/>
                    <a:gd name="connsiteX60" fmla="*/ 75849 w 2701062"/>
                    <a:gd name="connsiteY60" fmla="*/ 3387915 h 3573323"/>
                    <a:gd name="connsiteX61" fmla="*/ 12641 w 2701062"/>
                    <a:gd name="connsiteY61" fmla="*/ 3421625 h 3573323"/>
                    <a:gd name="connsiteX62" fmla="*/ 0 w 2701062"/>
                    <a:gd name="connsiteY62" fmla="*/ 3501688 h 3573323"/>
                    <a:gd name="connsiteX63" fmla="*/ 63207 w 2701062"/>
                    <a:gd name="connsiteY63" fmla="*/ 3497474 h 3573323"/>
                    <a:gd name="connsiteX64" fmla="*/ 96918 w 2701062"/>
                    <a:gd name="connsiteY64" fmla="*/ 3451122 h 3573323"/>
                    <a:gd name="connsiteX65" fmla="*/ 155911 w 2701062"/>
                    <a:gd name="connsiteY65" fmla="*/ 3493260 h 3573323"/>
                    <a:gd name="connsiteX66" fmla="*/ 164339 w 2701062"/>
                    <a:gd name="connsiteY66" fmla="*/ 3573323 h 3573323"/>
                    <a:gd name="connsiteX67" fmla="*/ 265471 w 2701062"/>
                    <a:gd name="connsiteY67" fmla="*/ 3522757 h 3573323"/>
                    <a:gd name="connsiteX68" fmla="*/ 252829 w 2701062"/>
                    <a:gd name="connsiteY68" fmla="*/ 3463763 h 3573323"/>
                    <a:gd name="connsiteX69" fmla="*/ 307609 w 2701062"/>
                    <a:gd name="connsiteY69" fmla="*/ 3421625 h 3573323"/>
                    <a:gd name="connsiteX70" fmla="*/ 345534 w 2701062"/>
                    <a:gd name="connsiteY70" fmla="*/ 3383701 h 3573323"/>
                    <a:gd name="connsiteX71" fmla="*/ 375030 w 2701062"/>
                    <a:gd name="connsiteY71" fmla="*/ 3341562 h 3573323"/>
                    <a:gd name="connsiteX72" fmla="*/ 497231 w 2701062"/>
                    <a:gd name="connsiteY72" fmla="*/ 3349990 h 3573323"/>
                    <a:gd name="connsiteX73" fmla="*/ 497231 w 2701062"/>
                    <a:gd name="connsiteY73" fmla="*/ 3349990 h 3573323"/>
                    <a:gd name="connsiteX74" fmla="*/ 568866 w 2701062"/>
                    <a:gd name="connsiteY74" fmla="*/ 3383701 h 3573323"/>
                    <a:gd name="connsiteX75" fmla="*/ 589935 w 2701062"/>
                    <a:gd name="connsiteY75" fmla="*/ 3362632 h 3573323"/>
                    <a:gd name="connsiteX76" fmla="*/ 648929 w 2701062"/>
                    <a:gd name="connsiteY76" fmla="*/ 3392128 h 3573323"/>
                    <a:gd name="connsiteX77" fmla="*/ 674212 w 2701062"/>
                    <a:gd name="connsiteY77" fmla="*/ 3387915 h 3573323"/>
                    <a:gd name="connsiteX78" fmla="*/ 720564 w 2701062"/>
                    <a:gd name="connsiteY78" fmla="*/ 3451122 h 3573323"/>
                    <a:gd name="connsiteX79" fmla="*/ 754275 w 2701062"/>
                    <a:gd name="connsiteY79" fmla="*/ 3442694 h 3573323"/>
                    <a:gd name="connsiteX80" fmla="*/ 804840 w 2701062"/>
                    <a:gd name="connsiteY80" fmla="*/ 3366845 h 3573323"/>
                    <a:gd name="connsiteX81" fmla="*/ 842765 w 2701062"/>
                    <a:gd name="connsiteY81" fmla="*/ 3333135 h 3573323"/>
                    <a:gd name="connsiteX82" fmla="*/ 830123 w 2701062"/>
                    <a:gd name="connsiteY82" fmla="*/ 3278355 h 3573323"/>
                    <a:gd name="connsiteX83" fmla="*/ 859620 w 2701062"/>
                    <a:gd name="connsiteY83" fmla="*/ 3223575 h 3573323"/>
                    <a:gd name="connsiteX84" fmla="*/ 918614 w 2701062"/>
                    <a:gd name="connsiteY84" fmla="*/ 3173010 h 3573323"/>
                    <a:gd name="connsiteX85" fmla="*/ 1011318 w 2701062"/>
                    <a:gd name="connsiteY85" fmla="*/ 3156154 h 3573323"/>
                    <a:gd name="connsiteX86" fmla="*/ 1078739 w 2701062"/>
                    <a:gd name="connsiteY86" fmla="*/ 3143513 h 3573323"/>
                    <a:gd name="connsiteX87" fmla="*/ 1163016 w 2701062"/>
                    <a:gd name="connsiteY87" fmla="*/ 3215148 h 3573323"/>
                    <a:gd name="connsiteX88" fmla="*/ 1222009 w 2701062"/>
                    <a:gd name="connsiteY88" fmla="*/ 3248858 h 3573323"/>
                    <a:gd name="connsiteX89" fmla="*/ 1226223 w 2701062"/>
                    <a:gd name="connsiteY89" fmla="*/ 3202506 h 3573323"/>
                    <a:gd name="connsiteX90" fmla="*/ 1243078 w 2701062"/>
                    <a:gd name="connsiteY90" fmla="*/ 3194079 h 3573323"/>
                    <a:gd name="connsiteX91" fmla="*/ 1344210 w 2701062"/>
                    <a:gd name="connsiteY91" fmla="*/ 3215148 h 3573323"/>
                    <a:gd name="connsiteX92" fmla="*/ 1398990 w 2701062"/>
                    <a:gd name="connsiteY92" fmla="*/ 3223575 h 3573323"/>
                    <a:gd name="connsiteX93" fmla="*/ 1436914 w 2701062"/>
                    <a:gd name="connsiteY93" fmla="*/ 3151940 h 3573323"/>
                    <a:gd name="connsiteX94" fmla="*/ 1495908 w 2701062"/>
                    <a:gd name="connsiteY94" fmla="*/ 3143513 h 3573323"/>
                    <a:gd name="connsiteX95" fmla="*/ 1597040 w 2701062"/>
                    <a:gd name="connsiteY95" fmla="*/ 3198292 h 3573323"/>
                    <a:gd name="connsiteX96" fmla="*/ 1656033 w 2701062"/>
                    <a:gd name="connsiteY96" fmla="*/ 3219362 h 3573323"/>
                    <a:gd name="connsiteX97" fmla="*/ 1719240 w 2701062"/>
                    <a:gd name="connsiteY97" fmla="*/ 3160368 h 3573323"/>
                    <a:gd name="connsiteX98" fmla="*/ 1715027 w 2701062"/>
                    <a:gd name="connsiteY98" fmla="*/ 3088733 h 3573323"/>
                    <a:gd name="connsiteX99" fmla="*/ 1833014 w 2701062"/>
                    <a:gd name="connsiteY99" fmla="*/ 3139299 h 3573323"/>
                    <a:gd name="connsiteX100" fmla="*/ 1862510 w 2701062"/>
                    <a:gd name="connsiteY100" fmla="*/ 3088733 h 3573323"/>
                    <a:gd name="connsiteX101" fmla="*/ 2018422 w 2701062"/>
                    <a:gd name="connsiteY101" fmla="*/ 3067664 h 3573323"/>
                    <a:gd name="connsiteX102" fmla="*/ 2186975 w 2701062"/>
                    <a:gd name="connsiteY102" fmla="*/ 3126657 h 3573323"/>
                    <a:gd name="connsiteX103" fmla="*/ 2254396 w 2701062"/>
                    <a:gd name="connsiteY103" fmla="*/ 3042381 h 3573323"/>
                    <a:gd name="connsiteX104" fmla="*/ 2338673 w 2701062"/>
                    <a:gd name="connsiteY104" fmla="*/ 3042381 h 3573323"/>
                    <a:gd name="connsiteX105" fmla="*/ 2380811 w 2701062"/>
                    <a:gd name="connsiteY105" fmla="*/ 2987601 h 3573323"/>
                    <a:gd name="connsiteX106" fmla="*/ 2456660 w 2701062"/>
                    <a:gd name="connsiteY106" fmla="*/ 2991815 h 3573323"/>
                    <a:gd name="connsiteX107" fmla="*/ 2469301 w 2701062"/>
                    <a:gd name="connsiteY107" fmla="*/ 2911752 h 3573323"/>
                    <a:gd name="connsiteX108" fmla="*/ 2595716 w 2701062"/>
                    <a:gd name="connsiteY108" fmla="*/ 2844331 h 3573323"/>
                    <a:gd name="connsiteX109" fmla="*/ 2595716 w 2701062"/>
                    <a:gd name="connsiteY109" fmla="*/ 2743199 h 3573323"/>
                    <a:gd name="connsiteX110" fmla="*/ 2616785 w 2701062"/>
                    <a:gd name="connsiteY110" fmla="*/ 2705275 h 3573323"/>
                    <a:gd name="connsiteX111" fmla="*/ 2591502 w 2701062"/>
                    <a:gd name="connsiteY111" fmla="*/ 2679992 h 3573323"/>
                    <a:gd name="connsiteX112" fmla="*/ 2515653 w 2701062"/>
                    <a:gd name="connsiteY112" fmla="*/ 2679992 h 3573323"/>
                    <a:gd name="connsiteX113" fmla="*/ 2460874 w 2701062"/>
                    <a:gd name="connsiteY113" fmla="*/ 2692633 h 3573323"/>
                    <a:gd name="connsiteX114" fmla="*/ 2435591 w 2701062"/>
                    <a:gd name="connsiteY114" fmla="*/ 2705275 h 3573323"/>
                    <a:gd name="connsiteX115" fmla="*/ 2397666 w 2701062"/>
                    <a:gd name="connsiteY115" fmla="*/ 2654709 h 3573323"/>
                    <a:gd name="connsiteX116" fmla="*/ 2347100 w 2701062"/>
                    <a:gd name="connsiteY116" fmla="*/ 2629426 h 3573323"/>
                    <a:gd name="connsiteX117" fmla="*/ 2410308 w 2701062"/>
                    <a:gd name="connsiteY117" fmla="*/ 2591502 h 3573323"/>
                    <a:gd name="connsiteX118" fmla="*/ 2439804 w 2701062"/>
                    <a:gd name="connsiteY118" fmla="*/ 2444018 h 3573323"/>
                    <a:gd name="connsiteX119" fmla="*/ 2481943 w 2701062"/>
                    <a:gd name="connsiteY119" fmla="*/ 2477728 h 3573323"/>
                    <a:gd name="connsiteX120" fmla="*/ 2532509 w 2701062"/>
                    <a:gd name="connsiteY120" fmla="*/ 2406093 h 3573323"/>
                    <a:gd name="connsiteX121" fmla="*/ 2545150 w 2701062"/>
                    <a:gd name="connsiteY121" fmla="*/ 2368169 h 3573323"/>
                    <a:gd name="connsiteX122" fmla="*/ 2633640 w 2701062"/>
                    <a:gd name="connsiteY122" fmla="*/ 2254396 h 3573323"/>
                    <a:gd name="connsiteX123" fmla="*/ 2650496 w 2701062"/>
                    <a:gd name="connsiteY123" fmla="*/ 2161692 h 3573323"/>
                    <a:gd name="connsiteX124" fmla="*/ 2696848 w 2701062"/>
                    <a:gd name="connsiteY124" fmla="*/ 2085843 h 3573323"/>
                    <a:gd name="connsiteX125" fmla="*/ 2701062 w 2701062"/>
                    <a:gd name="connsiteY125" fmla="*/ 1879365 h 3573323"/>
                    <a:gd name="connsiteX126" fmla="*/ 2503012 w 2701062"/>
                    <a:gd name="connsiteY126" fmla="*/ 1744523 h 3573323"/>
                    <a:gd name="connsiteX127" fmla="*/ 2237541 w 2701062"/>
                    <a:gd name="connsiteY127" fmla="*/ 1715026 h 3573323"/>
                    <a:gd name="connsiteX128" fmla="*/ 2161692 w 2701062"/>
                    <a:gd name="connsiteY128" fmla="*/ 1803516 h 3573323"/>
                    <a:gd name="connsiteX129" fmla="*/ 2123768 w 2701062"/>
                    <a:gd name="connsiteY129" fmla="*/ 1795089 h 3573323"/>
                    <a:gd name="connsiteX130" fmla="*/ 2111126 w 2701062"/>
                    <a:gd name="connsiteY130" fmla="*/ 1744523 h 3573323"/>
                    <a:gd name="connsiteX131" fmla="*/ 2203830 w 2701062"/>
                    <a:gd name="connsiteY131" fmla="*/ 1647605 h 3573323"/>
                    <a:gd name="connsiteX132" fmla="*/ 2178547 w 2701062"/>
                    <a:gd name="connsiteY132" fmla="*/ 1508549 h 3573323"/>
                    <a:gd name="connsiteX133" fmla="*/ 2090057 w 2701062"/>
                    <a:gd name="connsiteY133" fmla="*/ 1415845 h 3573323"/>
                    <a:gd name="connsiteX134" fmla="*/ 2056346 w 2701062"/>
                    <a:gd name="connsiteY134" fmla="*/ 1386348 h 3573323"/>
                    <a:gd name="connsiteX135" fmla="*/ 2127981 w 2701062"/>
                    <a:gd name="connsiteY135" fmla="*/ 1373706 h 3573323"/>
                    <a:gd name="connsiteX136" fmla="*/ 2127981 w 2701062"/>
                    <a:gd name="connsiteY136" fmla="*/ 1339996 h 3573323"/>
                    <a:gd name="connsiteX137" fmla="*/ 2031063 w 2701062"/>
                    <a:gd name="connsiteY137" fmla="*/ 1213581 h 3573323"/>
                    <a:gd name="connsiteX138" fmla="*/ 2022636 w 2701062"/>
                    <a:gd name="connsiteY138" fmla="*/ 1129304 h 3573323"/>
                    <a:gd name="connsiteX139" fmla="*/ 2056346 w 2701062"/>
                    <a:gd name="connsiteY139" fmla="*/ 1066097 h 3573323"/>
                    <a:gd name="connsiteX140" fmla="*/ 2039491 w 2701062"/>
                    <a:gd name="connsiteY140" fmla="*/ 1032386 h 3573323"/>
                    <a:gd name="connsiteX141" fmla="*/ 1967856 w 2701062"/>
                    <a:gd name="connsiteY141" fmla="*/ 1011317 h 3573323"/>
                    <a:gd name="connsiteX142" fmla="*/ 1929932 w 2701062"/>
                    <a:gd name="connsiteY142" fmla="*/ 952324 h 3573323"/>
                    <a:gd name="connsiteX143" fmla="*/ 1934146 w 2701062"/>
                    <a:gd name="connsiteY143" fmla="*/ 893330 h 3573323"/>
                    <a:gd name="connsiteX144" fmla="*/ 1727668 w 2701062"/>
                    <a:gd name="connsiteY144" fmla="*/ 775343 h 3573323"/>
                    <a:gd name="connsiteX145" fmla="*/ 1664461 w 2701062"/>
                    <a:gd name="connsiteY145" fmla="*/ 716350 h 3573323"/>
                    <a:gd name="connsiteX146" fmla="*/ 1356851 w 2701062"/>
                    <a:gd name="connsiteY146" fmla="*/ 0 h 3573323"/>
                    <a:gd name="connsiteX0" fmla="*/ 1356851 w 2701062"/>
                    <a:gd name="connsiteY0" fmla="*/ 8428 h 3573323"/>
                    <a:gd name="connsiteX1" fmla="*/ 876475 w 2701062"/>
                    <a:gd name="connsiteY1" fmla="*/ 648928 h 3573323"/>
                    <a:gd name="connsiteX2" fmla="*/ 804840 w 2701062"/>
                    <a:gd name="connsiteY2" fmla="*/ 720563 h 3573323"/>
                    <a:gd name="connsiteX3" fmla="*/ 813268 w 2701062"/>
                    <a:gd name="connsiteY3" fmla="*/ 851192 h 3573323"/>
                    <a:gd name="connsiteX4" fmla="*/ 897545 w 2701062"/>
                    <a:gd name="connsiteY4" fmla="*/ 1019745 h 3573323"/>
                    <a:gd name="connsiteX5" fmla="*/ 943897 w 2701062"/>
                    <a:gd name="connsiteY5" fmla="*/ 1104021 h 3573323"/>
                    <a:gd name="connsiteX6" fmla="*/ 964966 w 2701062"/>
                    <a:gd name="connsiteY6" fmla="*/ 1133518 h 3573323"/>
                    <a:gd name="connsiteX7" fmla="*/ 994463 w 2701062"/>
                    <a:gd name="connsiteY7" fmla="*/ 1108235 h 3573323"/>
                    <a:gd name="connsiteX8" fmla="*/ 1011318 w 2701062"/>
                    <a:gd name="connsiteY8" fmla="*/ 1053456 h 3573323"/>
                    <a:gd name="connsiteX9" fmla="*/ 1057670 w 2701062"/>
                    <a:gd name="connsiteY9" fmla="*/ 1045028 h 3573323"/>
                    <a:gd name="connsiteX10" fmla="*/ 1053456 w 2701062"/>
                    <a:gd name="connsiteY10" fmla="*/ 1108235 h 3573323"/>
                    <a:gd name="connsiteX11" fmla="*/ 1040815 w 2701062"/>
                    <a:gd name="connsiteY11" fmla="*/ 1141946 h 3573323"/>
                    <a:gd name="connsiteX12" fmla="*/ 1049242 w 2701062"/>
                    <a:gd name="connsiteY12" fmla="*/ 1167229 h 3573323"/>
                    <a:gd name="connsiteX13" fmla="*/ 986035 w 2701062"/>
                    <a:gd name="connsiteY13" fmla="*/ 1184084 h 3573323"/>
                    <a:gd name="connsiteX14" fmla="*/ 1011318 w 2701062"/>
                    <a:gd name="connsiteY14" fmla="*/ 1318927 h 3573323"/>
                    <a:gd name="connsiteX15" fmla="*/ 1049242 w 2701062"/>
                    <a:gd name="connsiteY15" fmla="*/ 1314713 h 3573323"/>
                    <a:gd name="connsiteX16" fmla="*/ 1040815 w 2701062"/>
                    <a:gd name="connsiteY16" fmla="*/ 1377920 h 3573323"/>
                    <a:gd name="connsiteX17" fmla="*/ 981821 w 2701062"/>
                    <a:gd name="connsiteY17" fmla="*/ 1411631 h 3573323"/>
                    <a:gd name="connsiteX18" fmla="*/ 931255 w 2701062"/>
                    <a:gd name="connsiteY18" fmla="*/ 1411631 h 3573323"/>
                    <a:gd name="connsiteX19" fmla="*/ 897545 w 2701062"/>
                    <a:gd name="connsiteY19" fmla="*/ 1474838 h 3573323"/>
                    <a:gd name="connsiteX20" fmla="*/ 901758 w 2701062"/>
                    <a:gd name="connsiteY20" fmla="*/ 1504335 h 3573323"/>
                    <a:gd name="connsiteX21" fmla="*/ 948110 w 2701062"/>
                    <a:gd name="connsiteY21" fmla="*/ 1512762 h 3573323"/>
                    <a:gd name="connsiteX22" fmla="*/ 931255 w 2701062"/>
                    <a:gd name="connsiteY22" fmla="*/ 1550687 h 3573323"/>
                    <a:gd name="connsiteX23" fmla="*/ 952324 w 2701062"/>
                    <a:gd name="connsiteY23" fmla="*/ 1559115 h 3573323"/>
                    <a:gd name="connsiteX24" fmla="*/ 1015532 w 2701062"/>
                    <a:gd name="connsiteY24" fmla="*/ 1563328 h 3573323"/>
                    <a:gd name="connsiteX25" fmla="*/ 1040815 w 2701062"/>
                    <a:gd name="connsiteY25" fmla="*/ 1601253 h 3573323"/>
                    <a:gd name="connsiteX26" fmla="*/ 1036601 w 2701062"/>
                    <a:gd name="connsiteY26" fmla="*/ 1639177 h 3573323"/>
                    <a:gd name="connsiteX27" fmla="*/ 1104022 w 2701062"/>
                    <a:gd name="connsiteY27" fmla="*/ 1740309 h 3573323"/>
                    <a:gd name="connsiteX28" fmla="*/ 1053456 w 2701062"/>
                    <a:gd name="connsiteY28" fmla="*/ 1765592 h 3573323"/>
                    <a:gd name="connsiteX29" fmla="*/ 998676 w 2701062"/>
                    <a:gd name="connsiteY29" fmla="*/ 1761378 h 3573323"/>
                    <a:gd name="connsiteX30" fmla="*/ 964966 w 2701062"/>
                    <a:gd name="connsiteY30" fmla="*/ 1841441 h 3573323"/>
                    <a:gd name="connsiteX31" fmla="*/ 1015532 w 2701062"/>
                    <a:gd name="connsiteY31" fmla="*/ 1883579 h 3573323"/>
                    <a:gd name="connsiteX32" fmla="*/ 994463 w 2701062"/>
                    <a:gd name="connsiteY32" fmla="*/ 1980497 h 3573323"/>
                    <a:gd name="connsiteX33" fmla="*/ 1019746 w 2701062"/>
                    <a:gd name="connsiteY33" fmla="*/ 2014208 h 3573323"/>
                    <a:gd name="connsiteX34" fmla="*/ 990249 w 2701062"/>
                    <a:gd name="connsiteY34" fmla="*/ 2047918 h 3573323"/>
                    <a:gd name="connsiteX35" fmla="*/ 948110 w 2701062"/>
                    <a:gd name="connsiteY35" fmla="*/ 2047918 h 3573323"/>
                    <a:gd name="connsiteX36" fmla="*/ 939683 w 2701062"/>
                    <a:gd name="connsiteY36" fmla="*/ 2085843 h 3573323"/>
                    <a:gd name="connsiteX37" fmla="*/ 994463 w 2701062"/>
                    <a:gd name="connsiteY37" fmla="*/ 2132195 h 3573323"/>
                    <a:gd name="connsiteX38" fmla="*/ 981821 w 2701062"/>
                    <a:gd name="connsiteY38" fmla="*/ 2313389 h 3573323"/>
                    <a:gd name="connsiteX39" fmla="*/ 1015532 w 2701062"/>
                    <a:gd name="connsiteY39" fmla="*/ 2393452 h 3573323"/>
                    <a:gd name="connsiteX40" fmla="*/ 1049242 w 2701062"/>
                    <a:gd name="connsiteY40" fmla="*/ 2393452 h 3573323"/>
                    <a:gd name="connsiteX41" fmla="*/ 1129305 w 2701062"/>
                    <a:gd name="connsiteY41" fmla="*/ 2460873 h 3573323"/>
                    <a:gd name="connsiteX42" fmla="*/ 1125091 w 2701062"/>
                    <a:gd name="connsiteY42" fmla="*/ 2591502 h 3573323"/>
                    <a:gd name="connsiteX43" fmla="*/ 1087167 w 2701062"/>
                    <a:gd name="connsiteY43" fmla="*/ 2654709 h 3573323"/>
                    <a:gd name="connsiteX44" fmla="*/ 1015532 w 2701062"/>
                    <a:gd name="connsiteY44" fmla="*/ 2722130 h 3573323"/>
                    <a:gd name="connsiteX45" fmla="*/ 1007104 w 2701062"/>
                    <a:gd name="connsiteY45" fmla="*/ 2810621 h 3573323"/>
                    <a:gd name="connsiteX46" fmla="*/ 922828 w 2701062"/>
                    <a:gd name="connsiteY46" fmla="*/ 2823262 h 3573323"/>
                    <a:gd name="connsiteX47" fmla="*/ 868048 w 2701062"/>
                    <a:gd name="connsiteY47" fmla="*/ 2827476 h 3573323"/>
                    <a:gd name="connsiteX48" fmla="*/ 830123 w 2701062"/>
                    <a:gd name="connsiteY48" fmla="*/ 2789551 h 3573323"/>
                    <a:gd name="connsiteX49" fmla="*/ 577294 w 2701062"/>
                    <a:gd name="connsiteY49" fmla="*/ 2810621 h 3573323"/>
                    <a:gd name="connsiteX50" fmla="*/ 568866 w 2701062"/>
                    <a:gd name="connsiteY50" fmla="*/ 2915966 h 3573323"/>
                    <a:gd name="connsiteX51" fmla="*/ 514087 w 2701062"/>
                    <a:gd name="connsiteY51" fmla="*/ 2949677 h 3573323"/>
                    <a:gd name="connsiteX52" fmla="*/ 484590 w 2701062"/>
                    <a:gd name="connsiteY52" fmla="*/ 2915966 h 3573323"/>
                    <a:gd name="connsiteX53" fmla="*/ 446665 w 2701062"/>
                    <a:gd name="connsiteY53" fmla="*/ 2941249 h 3573323"/>
                    <a:gd name="connsiteX54" fmla="*/ 434024 w 2701062"/>
                    <a:gd name="connsiteY54" fmla="*/ 3059236 h 3573323"/>
                    <a:gd name="connsiteX55" fmla="*/ 328678 w 2701062"/>
                    <a:gd name="connsiteY55" fmla="*/ 3185651 h 3573323"/>
                    <a:gd name="connsiteX56" fmla="*/ 273899 w 2701062"/>
                    <a:gd name="connsiteY56" fmla="*/ 3198292 h 3573323"/>
                    <a:gd name="connsiteX57" fmla="*/ 252829 w 2701062"/>
                    <a:gd name="connsiteY57" fmla="*/ 3248858 h 3573323"/>
                    <a:gd name="connsiteX58" fmla="*/ 202263 w 2701062"/>
                    <a:gd name="connsiteY58" fmla="*/ 3328921 h 3573323"/>
                    <a:gd name="connsiteX59" fmla="*/ 164339 w 2701062"/>
                    <a:gd name="connsiteY59" fmla="*/ 3358418 h 3573323"/>
                    <a:gd name="connsiteX60" fmla="*/ 75849 w 2701062"/>
                    <a:gd name="connsiteY60" fmla="*/ 3387915 h 3573323"/>
                    <a:gd name="connsiteX61" fmla="*/ 12641 w 2701062"/>
                    <a:gd name="connsiteY61" fmla="*/ 3421625 h 3573323"/>
                    <a:gd name="connsiteX62" fmla="*/ 0 w 2701062"/>
                    <a:gd name="connsiteY62" fmla="*/ 3501688 h 3573323"/>
                    <a:gd name="connsiteX63" fmla="*/ 63207 w 2701062"/>
                    <a:gd name="connsiteY63" fmla="*/ 3497474 h 3573323"/>
                    <a:gd name="connsiteX64" fmla="*/ 96918 w 2701062"/>
                    <a:gd name="connsiteY64" fmla="*/ 3451122 h 3573323"/>
                    <a:gd name="connsiteX65" fmla="*/ 155911 w 2701062"/>
                    <a:gd name="connsiteY65" fmla="*/ 3493260 h 3573323"/>
                    <a:gd name="connsiteX66" fmla="*/ 164339 w 2701062"/>
                    <a:gd name="connsiteY66" fmla="*/ 3573323 h 3573323"/>
                    <a:gd name="connsiteX67" fmla="*/ 265471 w 2701062"/>
                    <a:gd name="connsiteY67" fmla="*/ 3522757 h 3573323"/>
                    <a:gd name="connsiteX68" fmla="*/ 252829 w 2701062"/>
                    <a:gd name="connsiteY68" fmla="*/ 3463763 h 3573323"/>
                    <a:gd name="connsiteX69" fmla="*/ 307609 w 2701062"/>
                    <a:gd name="connsiteY69" fmla="*/ 3421625 h 3573323"/>
                    <a:gd name="connsiteX70" fmla="*/ 345534 w 2701062"/>
                    <a:gd name="connsiteY70" fmla="*/ 3383701 h 3573323"/>
                    <a:gd name="connsiteX71" fmla="*/ 375030 w 2701062"/>
                    <a:gd name="connsiteY71" fmla="*/ 3341562 h 3573323"/>
                    <a:gd name="connsiteX72" fmla="*/ 497231 w 2701062"/>
                    <a:gd name="connsiteY72" fmla="*/ 3349990 h 3573323"/>
                    <a:gd name="connsiteX73" fmla="*/ 497231 w 2701062"/>
                    <a:gd name="connsiteY73" fmla="*/ 3349990 h 3573323"/>
                    <a:gd name="connsiteX74" fmla="*/ 568866 w 2701062"/>
                    <a:gd name="connsiteY74" fmla="*/ 3383701 h 3573323"/>
                    <a:gd name="connsiteX75" fmla="*/ 589935 w 2701062"/>
                    <a:gd name="connsiteY75" fmla="*/ 3362632 h 3573323"/>
                    <a:gd name="connsiteX76" fmla="*/ 648929 w 2701062"/>
                    <a:gd name="connsiteY76" fmla="*/ 3392128 h 3573323"/>
                    <a:gd name="connsiteX77" fmla="*/ 674212 w 2701062"/>
                    <a:gd name="connsiteY77" fmla="*/ 3387915 h 3573323"/>
                    <a:gd name="connsiteX78" fmla="*/ 720564 w 2701062"/>
                    <a:gd name="connsiteY78" fmla="*/ 3451122 h 3573323"/>
                    <a:gd name="connsiteX79" fmla="*/ 754275 w 2701062"/>
                    <a:gd name="connsiteY79" fmla="*/ 3442694 h 3573323"/>
                    <a:gd name="connsiteX80" fmla="*/ 804840 w 2701062"/>
                    <a:gd name="connsiteY80" fmla="*/ 3366845 h 3573323"/>
                    <a:gd name="connsiteX81" fmla="*/ 842765 w 2701062"/>
                    <a:gd name="connsiteY81" fmla="*/ 3333135 h 3573323"/>
                    <a:gd name="connsiteX82" fmla="*/ 830123 w 2701062"/>
                    <a:gd name="connsiteY82" fmla="*/ 3278355 h 3573323"/>
                    <a:gd name="connsiteX83" fmla="*/ 859620 w 2701062"/>
                    <a:gd name="connsiteY83" fmla="*/ 3223575 h 3573323"/>
                    <a:gd name="connsiteX84" fmla="*/ 918614 w 2701062"/>
                    <a:gd name="connsiteY84" fmla="*/ 3173010 h 3573323"/>
                    <a:gd name="connsiteX85" fmla="*/ 1011318 w 2701062"/>
                    <a:gd name="connsiteY85" fmla="*/ 3156154 h 3573323"/>
                    <a:gd name="connsiteX86" fmla="*/ 1078739 w 2701062"/>
                    <a:gd name="connsiteY86" fmla="*/ 3143513 h 3573323"/>
                    <a:gd name="connsiteX87" fmla="*/ 1163016 w 2701062"/>
                    <a:gd name="connsiteY87" fmla="*/ 3215148 h 3573323"/>
                    <a:gd name="connsiteX88" fmla="*/ 1222009 w 2701062"/>
                    <a:gd name="connsiteY88" fmla="*/ 3248858 h 3573323"/>
                    <a:gd name="connsiteX89" fmla="*/ 1226223 w 2701062"/>
                    <a:gd name="connsiteY89" fmla="*/ 3202506 h 3573323"/>
                    <a:gd name="connsiteX90" fmla="*/ 1243078 w 2701062"/>
                    <a:gd name="connsiteY90" fmla="*/ 3194079 h 3573323"/>
                    <a:gd name="connsiteX91" fmla="*/ 1344210 w 2701062"/>
                    <a:gd name="connsiteY91" fmla="*/ 3215148 h 3573323"/>
                    <a:gd name="connsiteX92" fmla="*/ 1398990 w 2701062"/>
                    <a:gd name="connsiteY92" fmla="*/ 3223575 h 3573323"/>
                    <a:gd name="connsiteX93" fmla="*/ 1436914 w 2701062"/>
                    <a:gd name="connsiteY93" fmla="*/ 3151940 h 3573323"/>
                    <a:gd name="connsiteX94" fmla="*/ 1495908 w 2701062"/>
                    <a:gd name="connsiteY94" fmla="*/ 3143513 h 3573323"/>
                    <a:gd name="connsiteX95" fmla="*/ 1597040 w 2701062"/>
                    <a:gd name="connsiteY95" fmla="*/ 3198292 h 3573323"/>
                    <a:gd name="connsiteX96" fmla="*/ 1656033 w 2701062"/>
                    <a:gd name="connsiteY96" fmla="*/ 3219362 h 3573323"/>
                    <a:gd name="connsiteX97" fmla="*/ 1719240 w 2701062"/>
                    <a:gd name="connsiteY97" fmla="*/ 3160368 h 3573323"/>
                    <a:gd name="connsiteX98" fmla="*/ 1715027 w 2701062"/>
                    <a:gd name="connsiteY98" fmla="*/ 3088733 h 3573323"/>
                    <a:gd name="connsiteX99" fmla="*/ 1833014 w 2701062"/>
                    <a:gd name="connsiteY99" fmla="*/ 3139299 h 3573323"/>
                    <a:gd name="connsiteX100" fmla="*/ 1862510 w 2701062"/>
                    <a:gd name="connsiteY100" fmla="*/ 3088733 h 3573323"/>
                    <a:gd name="connsiteX101" fmla="*/ 2018422 w 2701062"/>
                    <a:gd name="connsiteY101" fmla="*/ 3067664 h 3573323"/>
                    <a:gd name="connsiteX102" fmla="*/ 2186975 w 2701062"/>
                    <a:gd name="connsiteY102" fmla="*/ 3126657 h 3573323"/>
                    <a:gd name="connsiteX103" fmla="*/ 2254396 w 2701062"/>
                    <a:gd name="connsiteY103" fmla="*/ 3042381 h 3573323"/>
                    <a:gd name="connsiteX104" fmla="*/ 2338673 w 2701062"/>
                    <a:gd name="connsiteY104" fmla="*/ 3042381 h 3573323"/>
                    <a:gd name="connsiteX105" fmla="*/ 2380811 w 2701062"/>
                    <a:gd name="connsiteY105" fmla="*/ 2987601 h 3573323"/>
                    <a:gd name="connsiteX106" fmla="*/ 2456660 w 2701062"/>
                    <a:gd name="connsiteY106" fmla="*/ 2991815 h 3573323"/>
                    <a:gd name="connsiteX107" fmla="*/ 2469301 w 2701062"/>
                    <a:gd name="connsiteY107" fmla="*/ 2911752 h 3573323"/>
                    <a:gd name="connsiteX108" fmla="*/ 2595716 w 2701062"/>
                    <a:gd name="connsiteY108" fmla="*/ 2844331 h 3573323"/>
                    <a:gd name="connsiteX109" fmla="*/ 2595716 w 2701062"/>
                    <a:gd name="connsiteY109" fmla="*/ 2743199 h 3573323"/>
                    <a:gd name="connsiteX110" fmla="*/ 2616785 w 2701062"/>
                    <a:gd name="connsiteY110" fmla="*/ 2705275 h 3573323"/>
                    <a:gd name="connsiteX111" fmla="*/ 2591502 w 2701062"/>
                    <a:gd name="connsiteY111" fmla="*/ 2679992 h 3573323"/>
                    <a:gd name="connsiteX112" fmla="*/ 2515653 w 2701062"/>
                    <a:gd name="connsiteY112" fmla="*/ 2679992 h 3573323"/>
                    <a:gd name="connsiteX113" fmla="*/ 2460874 w 2701062"/>
                    <a:gd name="connsiteY113" fmla="*/ 2692633 h 3573323"/>
                    <a:gd name="connsiteX114" fmla="*/ 2435591 w 2701062"/>
                    <a:gd name="connsiteY114" fmla="*/ 2705275 h 3573323"/>
                    <a:gd name="connsiteX115" fmla="*/ 2397666 w 2701062"/>
                    <a:gd name="connsiteY115" fmla="*/ 2654709 h 3573323"/>
                    <a:gd name="connsiteX116" fmla="*/ 2347100 w 2701062"/>
                    <a:gd name="connsiteY116" fmla="*/ 2629426 h 3573323"/>
                    <a:gd name="connsiteX117" fmla="*/ 2410308 w 2701062"/>
                    <a:gd name="connsiteY117" fmla="*/ 2591502 h 3573323"/>
                    <a:gd name="connsiteX118" fmla="*/ 2439804 w 2701062"/>
                    <a:gd name="connsiteY118" fmla="*/ 2444018 h 3573323"/>
                    <a:gd name="connsiteX119" fmla="*/ 2481943 w 2701062"/>
                    <a:gd name="connsiteY119" fmla="*/ 2477728 h 3573323"/>
                    <a:gd name="connsiteX120" fmla="*/ 2532509 w 2701062"/>
                    <a:gd name="connsiteY120" fmla="*/ 2406093 h 3573323"/>
                    <a:gd name="connsiteX121" fmla="*/ 2545150 w 2701062"/>
                    <a:gd name="connsiteY121" fmla="*/ 2368169 h 3573323"/>
                    <a:gd name="connsiteX122" fmla="*/ 2633640 w 2701062"/>
                    <a:gd name="connsiteY122" fmla="*/ 2254396 h 3573323"/>
                    <a:gd name="connsiteX123" fmla="*/ 2650496 w 2701062"/>
                    <a:gd name="connsiteY123" fmla="*/ 2161692 h 3573323"/>
                    <a:gd name="connsiteX124" fmla="*/ 2696848 w 2701062"/>
                    <a:gd name="connsiteY124" fmla="*/ 2085843 h 3573323"/>
                    <a:gd name="connsiteX125" fmla="*/ 2701062 w 2701062"/>
                    <a:gd name="connsiteY125" fmla="*/ 1879365 h 3573323"/>
                    <a:gd name="connsiteX126" fmla="*/ 2503012 w 2701062"/>
                    <a:gd name="connsiteY126" fmla="*/ 1744523 h 3573323"/>
                    <a:gd name="connsiteX127" fmla="*/ 2237541 w 2701062"/>
                    <a:gd name="connsiteY127" fmla="*/ 1715026 h 3573323"/>
                    <a:gd name="connsiteX128" fmla="*/ 2161692 w 2701062"/>
                    <a:gd name="connsiteY128" fmla="*/ 1803516 h 3573323"/>
                    <a:gd name="connsiteX129" fmla="*/ 2123768 w 2701062"/>
                    <a:gd name="connsiteY129" fmla="*/ 1795089 h 3573323"/>
                    <a:gd name="connsiteX130" fmla="*/ 2111126 w 2701062"/>
                    <a:gd name="connsiteY130" fmla="*/ 1744523 h 3573323"/>
                    <a:gd name="connsiteX131" fmla="*/ 2203830 w 2701062"/>
                    <a:gd name="connsiteY131" fmla="*/ 1647605 h 3573323"/>
                    <a:gd name="connsiteX132" fmla="*/ 2178547 w 2701062"/>
                    <a:gd name="connsiteY132" fmla="*/ 1508549 h 3573323"/>
                    <a:gd name="connsiteX133" fmla="*/ 2090057 w 2701062"/>
                    <a:gd name="connsiteY133" fmla="*/ 1415845 h 3573323"/>
                    <a:gd name="connsiteX134" fmla="*/ 2056346 w 2701062"/>
                    <a:gd name="connsiteY134" fmla="*/ 1386348 h 3573323"/>
                    <a:gd name="connsiteX135" fmla="*/ 2127981 w 2701062"/>
                    <a:gd name="connsiteY135" fmla="*/ 1373706 h 3573323"/>
                    <a:gd name="connsiteX136" fmla="*/ 2127981 w 2701062"/>
                    <a:gd name="connsiteY136" fmla="*/ 1339996 h 3573323"/>
                    <a:gd name="connsiteX137" fmla="*/ 2031063 w 2701062"/>
                    <a:gd name="connsiteY137" fmla="*/ 1213581 h 3573323"/>
                    <a:gd name="connsiteX138" fmla="*/ 2022636 w 2701062"/>
                    <a:gd name="connsiteY138" fmla="*/ 1129304 h 3573323"/>
                    <a:gd name="connsiteX139" fmla="*/ 2056346 w 2701062"/>
                    <a:gd name="connsiteY139" fmla="*/ 1066097 h 3573323"/>
                    <a:gd name="connsiteX140" fmla="*/ 2039491 w 2701062"/>
                    <a:gd name="connsiteY140" fmla="*/ 1032386 h 3573323"/>
                    <a:gd name="connsiteX141" fmla="*/ 1967856 w 2701062"/>
                    <a:gd name="connsiteY141" fmla="*/ 1011317 h 3573323"/>
                    <a:gd name="connsiteX142" fmla="*/ 1929932 w 2701062"/>
                    <a:gd name="connsiteY142" fmla="*/ 952324 h 3573323"/>
                    <a:gd name="connsiteX143" fmla="*/ 1934146 w 2701062"/>
                    <a:gd name="connsiteY143" fmla="*/ 893330 h 3573323"/>
                    <a:gd name="connsiteX144" fmla="*/ 1727668 w 2701062"/>
                    <a:gd name="connsiteY144" fmla="*/ 775343 h 3573323"/>
                    <a:gd name="connsiteX145" fmla="*/ 1664461 w 2701062"/>
                    <a:gd name="connsiteY145" fmla="*/ 716350 h 3573323"/>
                    <a:gd name="connsiteX146" fmla="*/ 1500122 w 2701062"/>
                    <a:gd name="connsiteY146" fmla="*/ 307610 h 3573323"/>
                    <a:gd name="connsiteX147" fmla="*/ 1356851 w 2701062"/>
                    <a:gd name="connsiteY147" fmla="*/ 0 h 3573323"/>
                    <a:gd name="connsiteX0" fmla="*/ 1356851 w 2701062"/>
                    <a:gd name="connsiteY0" fmla="*/ 8428 h 3573323"/>
                    <a:gd name="connsiteX1" fmla="*/ 876475 w 2701062"/>
                    <a:gd name="connsiteY1" fmla="*/ 648928 h 3573323"/>
                    <a:gd name="connsiteX2" fmla="*/ 804840 w 2701062"/>
                    <a:gd name="connsiteY2" fmla="*/ 720563 h 3573323"/>
                    <a:gd name="connsiteX3" fmla="*/ 813268 w 2701062"/>
                    <a:gd name="connsiteY3" fmla="*/ 851192 h 3573323"/>
                    <a:gd name="connsiteX4" fmla="*/ 897545 w 2701062"/>
                    <a:gd name="connsiteY4" fmla="*/ 1019745 h 3573323"/>
                    <a:gd name="connsiteX5" fmla="*/ 943897 w 2701062"/>
                    <a:gd name="connsiteY5" fmla="*/ 1104021 h 3573323"/>
                    <a:gd name="connsiteX6" fmla="*/ 964966 w 2701062"/>
                    <a:gd name="connsiteY6" fmla="*/ 1133518 h 3573323"/>
                    <a:gd name="connsiteX7" fmla="*/ 994463 w 2701062"/>
                    <a:gd name="connsiteY7" fmla="*/ 1108235 h 3573323"/>
                    <a:gd name="connsiteX8" fmla="*/ 1011318 w 2701062"/>
                    <a:gd name="connsiteY8" fmla="*/ 1053456 h 3573323"/>
                    <a:gd name="connsiteX9" fmla="*/ 1057670 w 2701062"/>
                    <a:gd name="connsiteY9" fmla="*/ 1045028 h 3573323"/>
                    <a:gd name="connsiteX10" fmla="*/ 1053456 w 2701062"/>
                    <a:gd name="connsiteY10" fmla="*/ 1108235 h 3573323"/>
                    <a:gd name="connsiteX11" fmla="*/ 1040815 w 2701062"/>
                    <a:gd name="connsiteY11" fmla="*/ 1141946 h 3573323"/>
                    <a:gd name="connsiteX12" fmla="*/ 1049242 w 2701062"/>
                    <a:gd name="connsiteY12" fmla="*/ 1167229 h 3573323"/>
                    <a:gd name="connsiteX13" fmla="*/ 986035 w 2701062"/>
                    <a:gd name="connsiteY13" fmla="*/ 1184084 h 3573323"/>
                    <a:gd name="connsiteX14" fmla="*/ 1011318 w 2701062"/>
                    <a:gd name="connsiteY14" fmla="*/ 1318927 h 3573323"/>
                    <a:gd name="connsiteX15" fmla="*/ 1049242 w 2701062"/>
                    <a:gd name="connsiteY15" fmla="*/ 1314713 h 3573323"/>
                    <a:gd name="connsiteX16" fmla="*/ 1040815 w 2701062"/>
                    <a:gd name="connsiteY16" fmla="*/ 1377920 h 3573323"/>
                    <a:gd name="connsiteX17" fmla="*/ 981821 w 2701062"/>
                    <a:gd name="connsiteY17" fmla="*/ 1411631 h 3573323"/>
                    <a:gd name="connsiteX18" fmla="*/ 931255 w 2701062"/>
                    <a:gd name="connsiteY18" fmla="*/ 1411631 h 3573323"/>
                    <a:gd name="connsiteX19" fmla="*/ 897545 w 2701062"/>
                    <a:gd name="connsiteY19" fmla="*/ 1474838 h 3573323"/>
                    <a:gd name="connsiteX20" fmla="*/ 901758 w 2701062"/>
                    <a:gd name="connsiteY20" fmla="*/ 1504335 h 3573323"/>
                    <a:gd name="connsiteX21" fmla="*/ 948110 w 2701062"/>
                    <a:gd name="connsiteY21" fmla="*/ 1512762 h 3573323"/>
                    <a:gd name="connsiteX22" fmla="*/ 931255 w 2701062"/>
                    <a:gd name="connsiteY22" fmla="*/ 1550687 h 3573323"/>
                    <a:gd name="connsiteX23" fmla="*/ 952324 w 2701062"/>
                    <a:gd name="connsiteY23" fmla="*/ 1559115 h 3573323"/>
                    <a:gd name="connsiteX24" fmla="*/ 1015532 w 2701062"/>
                    <a:gd name="connsiteY24" fmla="*/ 1563328 h 3573323"/>
                    <a:gd name="connsiteX25" fmla="*/ 1040815 w 2701062"/>
                    <a:gd name="connsiteY25" fmla="*/ 1601253 h 3573323"/>
                    <a:gd name="connsiteX26" fmla="*/ 1036601 w 2701062"/>
                    <a:gd name="connsiteY26" fmla="*/ 1639177 h 3573323"/>
                    <a:gd name="connsiteX27" fmla="*/ 1104022 w 2701062"/>
                    <a:gd name="connsiteY27" fmla="*/ 1740309 h 3573323"/>
                    <a:gd name="connsiteX28" fmla="*/ 1053456 w 2701062"/>
                    <a:gd name="connsiteY28" fmla="*/ 1765592 h 3573323"/>
                    <a:gd name="connsiteX29" fmla="*/ 998676 w 2701062"/>
                    <a:gd name="connsiteY29" fmla="*/ 1761378 h 3573323"/>
                    <a:gd name="connsiteX30" fmla="*/ 964966 w 2701062"/>
                    <a:gd name="connsiteY30" fmla="*/ 1841441 h 3573323"/>
                    <a:gd name="connsiteX31" fmla="*/ 1015532 w 2701062"/>
                    <a:gd name="connsiteY31" fmla="*/ 1883579 h 3573323"/>
                    <a:gd name="connsiteX32" fmla="*/ 994463 w 2701062"/>
                    <a:gd name="connsiteY32" fmla="*/ 1980497 h 3573323"/>
                    <a:gd name="connsiteX33" fmla="*/ 1019746 w 2701062"/>
                    <a:gd name="connsiteY33" fmla="*/ 2014208 h 3573323"/>
                    <a:gd name="connsiteX34" fmla="*/ 990249 w 2701062"/>
                    <a:gd name="connsiteY34" fmla="*/ 2047918 h 3573323"/>
                    <a:gd name="connsiteX35" fmla="*/ 948110 w 2701062"/>
                    <a:gd name="connsiteY35" fmla="*/ 2047918 h 3573323"/>
                    <a:gd name="connsiteX36" fmla="*/ 939683 w 2701062"/>
                    <a:gd name="connsiteY36" fmla="*/ 2085843 h 3573323"/>
                    <a:gd name="connsiteX37" fmla="*/ 994463 w 2701062"/>
                    <a:gd name="connsiteY37" fmla="*/ 2132195 h 3573323"/>
                    <a:gd name="connsiteX38" fmla="*/ 981821 w 2701062"/>
                    <a:gd name="connsiteY38" fmla="*/ 2313389 h 3573323"/>
                    <a:gd name="connsiteX39" fmla="*/ 1015532 w 2701062"/>
                    <a:gd name="connsiteY39" fmla="*/ 2393452 h 3573323"/>
                    <a:gd name="connsiteX40" fmla="*/ 1049242 w 2701062"/>
                    <a:gd name="connsiteY40" fmla="*/ 2393452 h 3573323"/>
                    <a:gd name="connsiteX41" fmla="*/ 1129305 w 2701062"/>
                    <a:gd name="connsiteY41" fmla="*/ 2460873 h 3573323"/>
                    <a:gd name="connsiteX42" fmla="*/ 1125091 w 2701062"/>
                    <a:gd name="connsiteY42" fmla="*/ 2591502 h 3573323"/>
                    <a:gd name="connsiteX43" fmla="*/ 1087167 w 2701062"/>
                    <a:gd name="connsiteY43" fmla="*/ 2654709 h 3573323"/>
                    <a:gd name="connsiteX44" fmla="*/ 1015532 w 2701062"/>
                    <a:gd name="connsiteY44" fmla="*/ 2722130 h 3573323"/>
                    <a:gd name="connsiteX45" fmla="*/ 1007104 w 2701062"/>
                    <a:gd name="connsiteY45" fmla="*/ 2810621 h 3573323"/>
                    <a:gd name="connsiteX46" fmla="*/ 922828 w 2701062"/>
                    <a:gd name="connsiteY46" fmla="*/ 2823262 h 3573323"/>
                    <a:gd name="connsiteX47" fmla="*/ 868048 w 2701062"/>
                    <a:gd name="connsiteY47" fmla="*/ 2827476 h 3573323"/>
                    <a:gd name="connsiteX48" fmla="*/ 830123 w 2701062"/>
                    <a:gd name="connsiteY48" fmla="*/ 2789551 h 3573323"/>
                    <a:gd name="connsiteX49" fmla="*/ 577294 w 2701062"/>
                    <a:gd name="connsiteY49" fmla="*/ 2810621 h 3573323"/>
                    <a:gd name="connsiteX50" fmla="*/ 568866 w 2701062"/>
                    <a:gd name="connsiteY50" fmla="*/ 2915966 h 3573323"/>
                    <a:gd name="connsiteX51" fmla="*/ 514087 w 2701062"/>
                    <a:gd name="connsiteY51" fmla="*/ 2949677 h 3573323"/>
                    <a:gd name="connsiteX52" fmla="*/ 484590 w 2701062"/>
                    <a:gd name="connsiteY52" fmla="*/ 2915966 h 3573323"/>
                    <a:gd name="connsiteX53" fmla="*/ 446665 w 2701062"/>
                    <a:gd name="connsiteY53" fmla="*/ 2941249 h 3573323"/>
                    <a:gd name="connsiteX54" fmla="*/ 434024 w 2701062"/>
                    <a:gd name="connsiteY54" fmla="*/ 3059236 h 3573323"/>
                    <a:gd name="connsiteX55" fmla="*/ 328678 w 2701062"/>
                    <a:gd name="connsiteY55" fmla="*/ 3185651 h 3573323"/>
                    <a:gd name="connsiteX56" fmla="*/ 273899 w 2701062"/>
                    <a:gd name="connsiteY56" fmla="*/ 3198292 h 3573323"/>
                    <a:gd name="connsiteX57" fmla="*/ 252829 w 2701062"/>
                    <a:gd name="connsiteY57" fmla="*/ 3248858 h 3573323"/>
                    <a:gd name="connsiteX58" fmla="*/ 202263 w 2701062"/>
                    <a:gd name="connsiteY58" fmla="*/ 3328921 h 3573323"/>
                    <a:gd name="connsiteX59" fmla="*/ 164339 w 2701062"/>
                    <a:gd name="connsiteY59" fmla="*/ 3358418 h 3573323"/>
                    <a:gd name="connsiteX60" fmla="*/ 75849 w 2701062"/>
                    <a:gd name="connsiteY60" fmla="*/ 3387915 h 3573323"/>
                    <a:gd name="connsiteX61" fmla="*/ 12641 w 2701062"/>
                    <a:gd name="connsiteY61" fmla="*/ 3421625 h 3573323"/>
                    <a:gd name="connsiteX62" fmla="*/ 0 w 2701062"/>
                    <a:gd name="connsiteY62" fmla="*/ 3501688 h 3573323"/>
                    <a:gd name="connsiteX63" fmla="*/ 63207 w 2701062"/>
                    <a:gd name="connsiteY63" fmla="*/ 3497474 h 3573323"/>
                    <a:gd name="connsiteX64" fmla="*/ 96918 w 2701062"/>
                    <a:gd name="connsiteY64" fmla="*/ 3451122 h 3573323"/>
                    <a:gd name="connsiteX65" fmla="*/ 155911 w 2701062"/>
                    <a:gd name="connsiteY65" fmla="*/ 3493260 h 3573323"/>
                    <a:gd name="connsiteX66" fmla="*/ 164339 w 2701062"/>
                    <a:gd name="connsiteY66" fmla="*/ 3573323 h 3573323"/>
                    <a:gd name="connsiteX67" fmla="*/ 265471 w 2701062"/>
                    <a:gd name="connsiteY67" fmla="*/ 3522757 h 3573323"/>
                    <a:gd name="connsiteX68" fmla="*/ 252829 w 2701062"/>
                    <a:gd name="connsiteY68" fmla="*/ 3463763 h 3573323"/>
                    <a:gd name="connsiteX69" fmla="*/ 307609 w 2701062"/>
                    <a:gd name="connsiteY69" fmla="*/ 3421625 h 3573323"/>
                    <a:gd name="connsiteX70" fmla="*/ 345534 w 2701062"/>
                    <a:gd name="connsiteY70" fmla="*/ 3383701 h 3573323"/>
                    <a:gd name="connsiteX71" fmla="*/ 375030 w 2701062"/>
                    <a:gd name="connsiteY71" fmla="*/ 3341562 h 3573323"/>
                    <a:gd name="connsiteX72" fmla="*/ 497231 w 2701062"/>
                    <a:gd name="connsiteY72" fmla="*/ 3349990 h 3573323"/>
                    <a:gd name="connsiteX73" fmla="*/ 497231 w 2701062"/>
                    <a:gd name="connsiteY73" fmla="*/ 3349990 h 3573323"/>
                    <a:gd name="connsiteX74" fmla="*/ 568866 w 2701062"/>
                    <a:gd name="connsiteY74" fmla="*/ 3383701 h 3573323"/>
                    <a:gd name="connsiteX75" fmla="*/ 589935 w 2701062"/>
                    <a:gd name="connsiteY75" fmla="*/ 3362632 h 3573323"/>
                    <a:gd name="connsiteX76" fmla="*/ 648929 w 2701062"/>
                    <a:gd name="connsiteY76" fmla="*/ 3392128 h 3573323"/>
                    <a:gd name="connsiteX77" fmla="*/ 674212 w 2701062"/>
                    <a:gd name="connsiteY77" fmla="*/ 3387915 h 3573323"/>
                    <a:gd name="connsiteX78" fmla="*/ 720564 w 2701062"/>
                    <a:gd name="connsiteY78" fmla="*/ 3451122 h 3573323"/>
                    <a:gd name="connsiteX79" fmla="*/ 754275 w 2701062"/>
                    <a:gd name="connsiteY79" fmla="*/ 3442694 h 3573323"/>
                    <a:gd name="connsiteX80" fmla="*/ 804840 w 2701062"/>
                    <a:gd name="connsiteY80" fmla="*/ 3366845 h 3573323"/>
                    <a:gd name="connsiteX81" fmla="*/ 842765 w 2701062"/>
                    <a:gd name="connsiteY81" fmla="*/ 3333135 h 3573323"/>
                    <a:gd name="connsiteX82" fmla="*/ 830123 w 2701062"/>
                    <a:gd name="connsiteY82" fmla="*/ 3278355 h 3573323"/>
                    <a:gd name="connsiteX83" fmla="*/ 859620 w 2701062"/>
                    <a:gd name="connsiteY83" fmla="*/ 3223575 h 3573323"/>
                    <a:gd name="connsiteX84" fmla="*/ 918614 w 2701062"/>
                    <a:gd name="connsiteY84" fmla="*/ 3173010 h 3573323"/>
                    <a:gd name="connsiteX85" fmla="*/ 1011318 w 2701062"/>
                    <a:gd name="connsiteY85" fmla="*/ 3156154 h 3573323"/>
                    <a:gd name="connsiteX86" fmla="*/ 1078739 w 2701062"/>
                    <a:gd name="connsiteY86" fmla="*/ 3143513 h 3573323"/>
                    <a:gd name="connsiteX87" fmla="*/ 1163016 w 2701062"/>
                    <a:gd name="connsiteY87" fmla="*/ 3215148 h 3573323"/>
                    <a:gd name="connsiteX88" fmla="*/ 1222009 w 2701062"/>
                    <a:gd name="connsiteY88" fmla="*/ 3248858 h 3573323"/>
                    <a:gd name="connsiteX89" fmla="*/ 1226223 w 2701062"/>
                    <a:gd name="connsiteY89" fmla="*/ 3202506 h 3573323"/>
                    <a:gd name="connsiteX90" fmla="*/ 1243078 w 2701062"/>
                    <a:gd name="connsiteY90" fmla="*/ 3194079 h 3573323"/>
                    <a:gd name="connsiteX91" fmla="*/ 1344210 w 2701062"/>
                    <a:gd name="connsiteY91" fmla="*/ 3215148 h 3573323"/>
                    <a:gd name="connsiteX92" fmla="*/ 1398990 w 2701062"/>
                    <a:gd name="connsiteY92" fmla="*/ 3223575 h 3573323"/>
                    <a:gd name="connsiteX93" fmla="*/ 1436914 w 2701062"/>
                    <a:gd name="connsiteY93" fmla="*/ 3151940 h 3573323"/>
                    <a:gd name="connsiteX94" fmla="*/ 1495908 w 2701062"/>
                    <a:gd name="connsiteY94" fmla="*/ 3143513 h 3573323"/>
                    <a:gd name="connsiteX95" fmla="*/ 1597040 w 2701062"/>
                    <a:gd name="connsiteY95" fmla="*/ 3198292 h 3573323"/>
                    <a:gd name="connsiteX96" fmla="*/ 1656033 w 2701062"/>
                    <a:gd name="connsiteY96" fmla="*/ 3219362 h 3573323"/>
                    <a:gd name="connsiteX97" fmla="*/ 1719240 w 2701062"/>
                    <a:gd name="connsiteY97" fmla="*/ 3160368 h 3573323"/>
                    <a:gd name="connsiteX98" fmla="*/ 1715027 w 2701062"/>
                    <a:gd name="connsiteY98" fmla="*/ 3088733 h 3573323"/>
                    <a:gd name="connsiteX99" fmla="*/ 1833014 w 2701062"/>
                    <a:gd name="connsiteY99" fmla="*/ 3139299 h 3573323"/>
                    <a:gd name="connsiteX100" fmla="*/ 1862510 w 2701062"/>
                    <a:gd name="connsiteY100" fmla="*/ 3088733 h 3573323"/>
                    <a:gd name="connsiteX101" fmla="*/ 2018422 w 2701062"/>
                    <a:gd name="connsiteY101" fmla="*/ 3067664 h 3573323"/>
                    <a:gd name="connsiteX102" fmla="*/ 2186975 w 2701062"/>
                    <a:gd name="connsiteY102" fmla="*/ 3126657 h 3573323"/>
                    <a:gd name="connsiteX103" fmla="*/ 2254396 w 2701062"/>
                    <a:gd name="connsiteY103" fmla="*/ 3042381 h 3573323"/>
                    <a:gd name="connsiteX104" fmla="*/ 2338673 w 2701062"/>
                    <a:gd name="connsiteY104" fmla="*/ 3042381 h 3573323"/>
                    <a:gd name="connsiteX105" fmla="*/ 2380811 w 2701062"/>
                    <a:gd name="connsiteY105" fmla="*/ 2987601 h 3573323"/>
                    <a:gd name="connsiteX106" fmla="*/ 2456660 w 2701062"/>
                    <a:gd name="connsiteY106" fmla="*/ 2991815 h 3573323"/>
                    <a:gd name="connsiteX107" fmla="*/ 2469301 w 2701062"/>
                    <a:gd name="connsiteY107" fmla="*/ 2911752 h 3573323"/>
                    <a:gd name="connsiteX108" fmla="*/ 2595716 w 2701062"/>
                    <a:gd name="connsiteY108" fmla="*/ 2844331 h 3573323"/>
                    <a:gd name="connsiteX109" fmla="*/ 2595716 w 2701062"/>
                    <a:gd name="connsiteY109" fmla="*/ 2743199 h 3573323"/>
                    <a:gd name="connsiteX110" fmla="*/ 2616785 w 2701062"/>
                    <a:gd name="connsiteY110" fmla="*/ 2705275 h 3573323"/>
                    <a:gd name="connsiteX111" fmla="*/ 2591502 w 2701062"/>
                    <a:gd name="connsiteY111" fmla="*/ 2679992 h 3573323"/>
                    <a:gd name="connsiteX112" fmla="*/ 2515653 w 2701062"/>
                    <a:gd name="connsiteY112" fmla="*/ 2679992 h 3573323"/>
                    <a:gd name="connsiteX113" fmla="*/ 2460874 w 2701062"/>
                    <a:gd name="connsiteY113" fmla="*/ 2692633 h 3573323"/>
                    <a:gd name="connsiteX114" fmla="*/ 2435591 w 2701062"/>
                    <a:gd name="connsiteY114" fmla="*/ 2705275 h 3573323"/>
                    <a:gd name="connsiteX115" fmla="*/ 2397666 w 2701062"/>
                    <a:gd name="connsiteY115" fmla="*/ 2654709 h 3573323"/>
                    <a:gd name="connsiteX116" fmla="*/ 2347100 w 2701062"/>
                    <a:gd name="connsiteY116" fmla="*/ 2629426 h 3573323"/>
                    <a:gd name="connsiteX117" fmla="*/ 2410308 w 2701062"/>
                    <a:gd name="connsiteY117" fmla="*/ 2591502 h 3573323"/>
                    <a:gd name="connsiteX118" fmla="*/ 2439804 w 2701062"/>
                    <a:gd name="connsiteY118" fmla="*/ 2444018 h 3573323"/>
                    <a:gd name="connsiteX119" fmla="*/ 2481943 w 2701062"/>
                    <a:gd name="connsiteY119" fmla="*/ 2477728 h 3573323"/>
                    <a:gd name="connsiteX120" fmla="*/ 2532509 w 2701062"/>
                    <a:gd name="connsiteY120" fmla="*/ 2406093 h 3573323"/>
                    <a:gd name="connsiteX121" fmla="*/ 2545150 w 2701062"/>
                    <a:gd name="connsiteY121" fmla="*/ 2368169 h 3573323"/>
                    <a:gd name="connsiteX122" fmla="*/ 2633640 w 2701062"/>
                    <a:gd name="connsiteY122" fmla="*/ 2254396 h 3573323"/>
                    <a:gd name="connsiteX123" fmla="*/ 2650496 w 2701062"/>
                    <a:gd name="connsiteY123" fmla="*/ 2161692 h 3573323"/>
                    <a:gd name="connsiteX124" fmla="*/ 2696848 w 2701062"/>
                    <a:gd name="connsiteY124" fmla="*/ 2085843 h 3573323"/>
                    <a:gd name="connsiteX125" fmla="*/ 2701062 w 2701062"/>
                    <a:gd name="connsiteY125" fmla="*/ 1879365 h 3573323"/>
                    <a:gd name="connsiteX126" fmla="*/ 2503012 w 2701062"/>
                    <a:gd name="connsiteY126" fmla="*/ 1744523 h 3573323"/>
                    <a:gd name="connsiteX127" fmla="*/ 2237541 w 2701062"/>
                    <a:gd name="connsiteY127" fmla="*/ 1715026 h 3573323"/>
                    <a:gd name="connsiteX128" fmla="*/ 2161692 w 2701062"/>
                    <a:gd name="connsiteY128" fmla="*/ 1803516 h 3573323"/>
                    <a:gd name="connsiteX129" fmla="*/ 2123768 w 2701062"/>
                    <a:gd name="connsiteY129" fmla="*/ 1795089 h 3573323"/>
                    <a:gd name="connsiteX130" fmla="*/ 2111126 w 2701062"/>
                    <a:gd name="connsiteY130" fmla="*/ 1744523 h 3573323"/>
                    <a:gd name="connsiteX131" fmla="*/ 2203830 w 2701062"/>
                    <a:gd name="connsiteY131" fmla="*/ 1647605 h 3573323"/>
                    <a:gd name="connsiteX132" fmla="*/ 2178547 w 2701062"/>
                    <a:gd name="connsiteY132" fmla="*/ 1508549 h 3573323"/>
                    <a:gd name="connsiteX133" fmla="*/ 2090057 w 2701062"/>
                    <a:gd name="connsiteY133" fmla="*/ 1415845 h 3573323"/>
                    <a:gd name="connsiteX134" fmla="*/ 2056346 w 2701062"/>
                    <a:gd name="connsiteY134" fmla="*/ 1386348 h 3573323"/>
                    <a:gd name="connsiteX135" fmla="*/ 2127981 w 2701062"/>
                    <a:gd name="connsiteY135" fmla="*/ 1373706 h 3573323"/>
                    <a:gd name="connsiteX136" fmla="*/ 2127981 w 2701062"/>
                    <a:gd name="connsiteY136" fmla="*/ 1339996 h 3573323"/>
                    <a:gd name="connsiteX137" fmla="*/ 2031063 w 2701062"/>
                    <a:gd name="connsiteY137" fmla="*/ 1213581 h 3573323"/>
                    <a:gd name="connsiteX138" fmla="*/ 2022636 w 2701062"/>
                    <a:gd name="connsiteY138" fmla="*/ 1129304 h 3573323"/>
                    <a:gd name="connsiteX139" fmla="*/ 2056346 w 2701062"/>
                    <a:gd name="connsiteY139" fmla="*/ 1066097 h 3573323"/>
                    <a:gd name="connsiteX140" fmla="*/ 2039491 w 2701062"/>
                    <a:gd name="connsiteY140" fmla="*/ 1032386 h 3573323"/>
                    <a:gd name="connsiteX141" fmla="*/ 1967856 w 2701062"/>
                    <a:gd name="connsiteY141" fmla="*/ 1011317 h 3573323"/>
                    <a:gd name="connsiteX142" fmla="*/ 1929932 w 2701062"/>
                    <a:gd name="connsiteY142" fmla="*/ 952324 h 3573323"/>
                    <a:gd name="connsiteX143" fmla="*/ 1934146 w 2701062"/>
                    <a:gd name="connsiteY143" fmla="*/ 893330 h 3573323"/>
                    <a:gd name="connsiteX144" fmla="*/ 1727668 w 2701062"/>
                    <a:gd name="connsiteY144" fmla="*/ 775343 h 3573323"/>
                    <a:gd name="connsiteX145" fmla="*/ 1664461 w 2701062"/>
                    <a:gd name="connsiteY145" fmla="*/ 716350 h 3573323"/>
                    <a:gd name="connsiteX146" fmla="*/ 1516977 w 2701062"/>
                    <a:gd name="connsiteY146" fmla="*/ 176981 h 3573323"/>
                    <a:gd name="connsiteX147" fmla="*/ 1356851 w 2701062"/>
                    <a:gd name="connsiteY147" fmla="*/ 0 h 3573323"/>
                    <a:gd name="connsiteX0" fmla="*/ 1356851 w 2701062"/>
                    <a:gd name="connsiteY0" fmla="*/ 8428 h 3573323"/>
                    <a:gd name="connsiteX1" fmla="*/ 1082953 w 2701062"/>
                    <a:gd name="connsiteY1" fmla="*/ 370817 h 3573323"/>
                    <a:gd name="connsiteX2" fmla="*/ 876475 w 2701062"/>
                    <a:gd name="connsiteY2" fmla="*/ 648928 h 3573323"/>
                    <a:gd name="connsiteX3" fmla="*/ 804840 w 2701062"/>
                    <a:gd name="connsiteY3" fmla="*/ 720563 h 3573323"/>
                    <a:gd name="connsiteX4" fmla="*/ 813268 w 2701062"/>
                    <a:gd name="connsiteY4" fmla="*/ 851192 h 3573323"/>
                    <a:gd name="connsiteX5" fmla="*/ 897545 w 2701062"/>
                    <a:gd name="connsiteY5" fmla="*/ 1019745 h 3573323"/>
                    <a:gd name="connsiteX6" fmla="*/ 943897 w 2701062"/>
                    <a:gd name="connsiteY6" fmla="*/ 1104021 h 3573323"/>
                    <a:gd name="connsiteX7" fmla="*/ 964966 w 2701062"/>
                    <a:gd name="connsiteY7" fmla="*/ 1133518 h 3573323"/>
                    <a:gd name="connsiteX8" fmla="*/ 994463 w 2701062"/>
                    <a:gd name="connsiteY8" fmla="*/ 1108235 h 3573323"/>
                    <a:gd name="connsiteX9" fmla="*/ 1011318 w 2701062"/>
                    <a:gd name="connsiteY9" fmla="*/ 1053456 h 3573323"/>
                    <a:gd name="connsiteX10" fmla="*/ 1057670 w 2701062"/>
                    <a:gd name="connsiteY10" fmla="*/ 1045028 h 3573323"/>
                    <a:gd name="connsiteX11" fmla="*/ 1053456 w 2701062"/>
                    <a:gd name="connsiteY11" fmla="*/ 1108235 h 3573323"/>
                    <a:gd name="connsiteX12" fmla="*/ 1040815 w 2701062"/>
                    <a:gd name="connsiteY12" fmla="*/ 1141946 h 3573323"/>
                    <a:gd name="connsiteX13" fmla="*/ 1049242 w 2701062"/>
                    <a:gd name="connsiteY13" fmla="*/ 1167229 h 3573323"/>
                    <a:gd name="connsiteX14" fmla="*/ 986035 w 2701062"/>
                    <a:gd name="connsiteY14" fmla="*/ 1184084 h 3573323"/>
                    <a:gd name="connsiteX15" fmla="*/ 1011318 w 2701062"/>
                    <a:gd name="connsiteY15" fmla="*/ 1318927 h 3573323"/>
                    <a:gd name="connsiteX16" fmla="*/ 1049242 w 2701062"/>
                    <a:gd name="connsiteY16" fmla="*/ 1314713 h 3573323"/>
                    <a:gd name="connsiteX17" fmla="*/ 1040815 w 2701062"/>
                    <a:gd name="connsiteY17" fmla="*/ 1377920 h 3573323"/>
                    <a:gd name="connsiteX18" fmla="*/ 981821 w 2701062"/>
                    <a:gd name="connsiteY18" fmla="*/ 1411631 h 3573323"/>
                    <a:gd name="connsiteX19" fmla="*/ 931255 w 2701062"/>
                    <a:gd name="connsiteY19" fmla="*/ 1411631 h 3573323"/>
                    <a:gd name="connsiteX20" fmla="*/ 897545 w 2701062"/>
                    <a:gd name="connsiteY20" fmla="*/ 1474838 h 3573323"/>
                    <a:gd name="connsiteX21" fmla="*/ 901758 w 2701062"/>
                    <a:gd name="connsiteY21" fmla="*/ 1504335 h 3573323"/>
                    <a:gd name="connsiteX22" fmla="*/ 948110 w 2701062"/>
                    <a:gd name="connsiteY22" fmla="*/ 1512762 h 3573323"/>
                    <a:gd name="connsiteX23" fmla="*/ 931255 w 2701062"/>
                    <a:gd name="connsiteY23" fmla="*/ 1550687 h 3573323"/>
                    <a:gd name="connsiteX24" fmla="*/ 952324 w 2701062"/>
                    <a:gd name="connsiteY24" fmla="*/ 1559115 h 3573323"/>
                    <a:gd name="connsiteX25" fmla="*/ 1015532 w 2701062"/>
                    <a:gd name="connsiteY25" fmla="*/ 1563328 h 3573323"/>
                    <a:gd name="connsiteX26" fmla="*/ 1040815 w 2701062"/>
                    <a:gd name="connsiteY26" fmla="*/ 1601253 h 3573323"/>
                    <a:gd name="connsiteX27" fmla="*/ 1036601 w 2701062"/>
                    <a:gd name="connsiteY27" fmla="*/ 1639177 h 3573323"/>
                    <a:gd name="connsiteX28" fmla="*/ 1104022 w 2701062"/>
                    <a:gd name="connsiteY28" fmla="*/ 1740309 h 3573323"/>
                    <a:gd name="connsiteX29" fmla="*/ 1053456 w 2701062"/>
                    <a:gd name="connsiteY29" fmla="*/ 1765592 h 3573323"/>
                    <a:gd name="connsiteX30" fmla="*/ 998676 w 2701062"/>
                    <a:gd name="connsiteY30" fmla="*/ 1761378 h 3573323"/>
                    <a:gd name="connsiteX31" fmla="*/ 964966 w 2701062"/>
                    <a:gd name="connsiteY31" fmla="*/ 1841441 h 3573323"/>
                    <a:gd name="connsiteX32" fmla="*/ 1015532 w 2701062"/>
                    <a:gd name="connsiteY32" fmla="*/ 1883579 h 3573323"/>
                    <a:gd name="connsiteX33" fmla="*/ 994463 w 2701062"/>
                    <a:gd name="connsiteY33" fmla="*/ 1980497 h 3573323"/>
                    <a:gd name="connsiteX34" fmla="*/ 1019746 w 2701062"/>
                    <a:gd name="connsiteY34" fmla="*/ 2014208 h 3573323"/>
                    <a:gd name="connsiteX35" fmla="*/ 990249 w 2701062"/>
                    <a:gd name="connsiteY35" fmla="*/ 2047918 h 3573323"/>
                    <a:gd name="connsiteX36" fmla="*/ 948110 w 2701062"/>
                    <a:gd name="connsiteY36" fmla="*/ 2047918 h 3573323"/>
                    <a:gd name="connsiteX37" fmla="*/ 939683 w 2701062"/>
                    <a:gd name="connsiteY37" fmla="*/ 2085843 h 3573323"/>
                    <a:gd name="connsiteX38" fmla="*/ 994463 w 2701062"/>
                    <a:gd name="connsiteY38" fmla="*/ 2132195 h 3573323"/>
                    <a:gd name="connsiteX39" fmla="*/ 981821 w 2701062"/>
                    <a:gd name="connsiteY39" fmla="*/ 2313389 h 3573323"/>
                    <a:gd name="connsiteX40" fmla="*/ 1015532 w 2701062"/>
                    <a:gd name="connsiteY40" fmla="*/ 2393452 h 3573323"/>
                    <a:gd name="connsiteX41" fmla="*/ 1049242 w 2701062"/>
                    <a:gd name="connsiteY41" fmla="*/ 2393452 h 3573323"/>
                    <a:gd name="connsiteX42" fmla="*/ 1129305 w 2701062"/>
                    <a:gd name="connsiteY42" fmla="*/ 2460873 h 3573323"/>
                    <a:gd name="connsiteX43" fmla="*/ 1125091 w 2701062"/>
                    <a:gd name="connsiteY43" fmla="*/ 2591502 h 3573323"/>
                    <a:gd name="connsiteX44" fmla="*/ 1087167 w 2701062"/>
                    <a:gd name="connsiteY44" fmla="*/ 2654709 h 3573323"/>
                    <a:gd name="connsiteX45" fmla="*/ 1015532 w 2701062"/>
                    <a:gd name="connsiteY45" fmla="*/ 2722130 h 3573323"/>
                    <a:gd name="connsiteX46" fmla="*/ 1007104 w 2701062"/>
                    <a:gd name="connsiteY46" fmla="*/ 2810621 h 3573323"/>
                    <a:gd name="connsiteX47" fmla="*/ 922828 w 2701062"/>
                    <a:gd name="connsiteY47" fmla="*/ 2823262 h 3573323"/>
                    <a:gd name="connsiteX48" fmla="*/ 868048 w 2701062"/>
                    <a:gd name="connsiteY48" fmla="*/ 2827476 h 3573323"/>
                    <a:gd name="connsiteX49" fmla="*/ 830123 w 2701062"/>
                    <a:gd name="connsiteY49" fmla="*/ 2789551 h 3573323"/>
                    <a:gd name="connsiteX50" fmla="*/ 577294 w 2701062"/>
                    <a:gd name="connsiteY50" fmla="*/ 2810621 h 3573323"/>
                    <a:gd name="connsiteX51" fmla="*/ 568866 w 2701062"/>
                    <a:gd name="connsiteY51" fmla="*/ 2915966 h 3573323"/>
                    <a:gd name="connsiteX52" fmla="*/ 514087 w 2701062"/>
                    <a:gd name="connsiteY52" fmla="*/ 2949677 h 3573323"/>
                    <a:gd name="connsiteX53" fmla="*/ 484590 w 2701062"/>
                    <a:gd name="connsiteY53" fmla="*/ 2915966 h 3573323"/>
                    <a:gd name="connsiteX54" fmla="*/ 446665 w 2701062"/>
                    <a:gd name="connsiteY54" fmla="*/ 2941249 h 3573323"/>
                    <a:gd name="connsiteX55" fmla="*/ 434024 w 2701062"/>
                    <a:gd name="connsiteY55" fmla="*/ 3059236 h 3573323"/>
                    <a:gd name="connsiteX56" fmla="*/ 328678 w 2701062"/>
                    <a:gd name="connsiteY56" fmla="*/ 3185651 h 3573323"/>
                    <a:gd name="connsiteX57" fmla="*/ 273899 w 2701062"/>
                    <a:gd name="connsiteY57" fmla="*/ 3198292 h 3573323"/>
                    <a:gd name="connsiteX58" fmla="*/ 252829 w 2701062"/>
                    <a:gd name="connsiteY58" fmla="*/ 3248858 h 3573323"/>
                    <a:gd name="connsiteX59" fmla="*/ 202263 w 2701062"/>
                    <a:gd name="connsiteY59" fmla="*/ 3328921 h 3573323"/>
                    <a:gd name="connsiteX60" fmla="*/ 164339 w 2701062"/>
                    <a:gd name="connsiteY60" fmla="*/ 3358418 h 3573323"/>
                    <a:gd name="connsiteX61" fmla="*/ 75849 w 2701062"/>
                    <a:gd name="connsiteY61" fmla="*/ 3387915 h 3573323"/>
                    <a:gd name="connsiteX62" fmla="*/ 12641 w 2701062"/>
                    <a:gd name="connsiteY62" fmla="*/ 3421625 h 3573323"/>
                    <a:gd name="connsiteX63" fmla="*/ 0 w 2701062"/>
                    <a:gd name="connsiteY63" fmla="*/ 3501688 h 3573323"/>
                    <a:gd name="connsiteX64" fmla="*/ 63207 w 2701062"/>
                    <a:gd name="connsiteY64" fmla="*/ 3497474 h 3573323"/>
                    <a:gd name="connsiteX65" fmla="*/ 96918 w 2701062"/>
                    <a:gd name="connsiteY65" fmla="*/ 3451122 h 3573323"/>
                    <a:gd name="connsiteX66" fmla="*/ 155911 w 2701062"/>
                    <a:gd name="connsiteY66" fmla="*/ 3493260 h 3573323"/>
                    <a:gd name="connsiteX67" fmla="*/ 164339 w 2701062"/>
                    <a:gd name="connsiteY67" fmla="*/ 3573323 h 3573323"/>
                    <a:gd name="connsiteX68" fmla="*/ 265471 w 2701062"/>
                    <a:gd name="connsiteY68" fmla="*/ 3522757 h 3573323"/>
                    <a:gd name="connsiteX69" fmla="*/ 252829 w 2701062"/>
                    <a:gd name="connsiteY69" fmla="*/ 3463763 h 3573323"/>
                    <a:gd name="connsiteX70" fmla="*/ 307609 w 2701062"/>
                    <a:gd name="connsiteY70" fmla="*/ 3421625 h 3573323"/>
                    <a:gd name="connsiteX71" fmla="*/ 345534 w 2701062"/>
                    <a:gd name="connsiteY71" fmla="*/ 3383701 h 3573323"/>
                    <a:gd name="connsiteX72" fmla="*/ 375030 w 2701062"/>
                    <a:gd name="connsiteY72" fmla="*/ 3341562 h 3573323"/>
                    <a:gd name="connsiteX73" fmla="*/ 497231 w 2701062"/>
                    <a:gd name="connsiteY73" fmla="*/ 3349990 h 3573323"/>
                    <a:gd name="connsiteX74" fmla="*/ 497231 w 2701062"/>
                    <a:gd name="connsiteY74" fmla="*/ 3349990 h 3573323"/>
                    <a:gd name="connsiteX75" fmla="*/ 568866 w 2701062"/>
                    <a:gd name="connsiteY75" fmla="*/ 3383701 h 3573323"/>
                    <a:gd name="connsiteX76" fmla="*/ 589935 w 2701062"/>
                    <a:gd name="connsiteY76" fmla="*/ 3362632 h 3573323"/>
                    <a:gd name="connsiteX77" fmla="*/ 648929 w 2701062"/>
                    <a:gd name="connsiteY77" fmla="*/ 3392128 h 3573323"/>
                    <a:gd name="connsiteX78" fmla="*/ 674212 w 2701062"/>
                    <a:gd name="connsiteY78" fmla="*/ 3387915 h 3573323"/>
                    <a:gd name="connsiteX79" fmla="*/ 720564 w 2701062"/>
                    <a:gd name="connsiteY79" fmla="*/ 3451122 h 3573323"/>
                    <a:gd name="connsiteX80" fmla="*/ 754275 w 2701062"/>
                    <a:gd name="connsiteY80" fmla="*/ 3442694 h 3573323"/>
                    <a:gd name="connsiteX81" fmla="*/ 804840 w 2701062"/>
                    <a:gd name="connsiteY81" fmla="*/ 3366845 h 3573323"/>
                    <a:gd name="connsiteX82" fmla="*/ 842765 w 2701062"/>
                    <a:gd name="connsiteY82" fmla="*/ 3333135 h 3573323"/>
                    <a:gd name="connsiteX83" fmla="*/ 830123 w 2701062"/>
                    <a:gd name="connsiteY83" fmla="*/ 3278355 h 3573323"/>
                    <a:gd name="connsiteX84" fmla="*/ 859620 w 2701062"/>
                    <a:gd name="connsiteY84" fmla="*/ 3223575 h 3573323"/>
                    <a:gd name="connsiteX85" fmla="*/ 918614 w 2701062"/>
                    <a:gd name="connsiteY85" fmla="*/ 3173010 h 3573323"/>
                    <a:gd name="connsiteX86" fmla="*/ 1011318 w 2701062"/>
                    <a:gd name="connsiteY86" fmla="*/ 3156154 h 3573323"/>
                    <a:gd name="connsiteX87" fmla="*/ 1078739 w 2701062"/>
                    <a:gd name="connsiteY87" fmla="*/ 3143513 h 3573323"/>
                    <a:gd name="connsiteX88" fmla="*/ 1163016 w 2701062"/>
                    <a:gd name="connsiteY88" fmla="*/ 3215148 h 3573323"/>
                    <a:gd name="connsiteX89" fmla="*/ 1222009 w 2701062"/>
                    <a:gd name="connsiteY89" fmla="*/ 3248858 h 3573323"/>
                    <a:gd name="connsiteX90" fmla="*/ 1226223 w 2701062"/>
                    <a:gd name="connsiteY90" fmla="*/ 3202506 h 3573323"/>
                    <a:gd name="connsiteX91" fmla="*/ 1243078 w 2701062"/>
                    <a:gd name="connsiteY91" fmla="*/ 3194079 h 3573323"/>
                    <a:gd name="connsiteX92" fmla="*/ 1344210 w 2701062"/>
                    <a:gd name="connsiteY92" fmla="*/ 3215148 h 3573323"/>
                    <a:gd name="connsiteX93" fmla="*/ 1398990 w 2701062"/>
                    <a:gd name="connsiteY93" fmla="*/ 3223575 h 3573323"/>
                    <a:gd name="connsiteX94" fmla="*/ 1436914 w 2701062"/>
                    <a:gd name="connsiteY94" fmla="*/ 3151940 h 3573323"/>
                    <a:gd name="connsiteX95" fmla="*/ 1495908 w 2701062"/>
                    <a:gd name="connsiteY95" fmla="*/ 3143513 h 3573323"/>
                    <a:gd name="connsiteX96" fmla="*/ 1597040 w 2701062"/>
                    <a:gd name="connsiteY96" fmla="*/ 3198292 h 3573323"/>
                    <a:gd name="connsiteX97" fmla="*/ 1656033 w 2701062"/>
                    <a:gd name="connsiteY97" fmla="*/ 3219362 h 3573323"/>
                    <a:gd name="connsiteX98" fmla="*/ 1719240 w 2701062"/>
                    <a:gd name="connsiteY98" fmla="*/ 3160368 h 3573323"/>
                    <a:gd name="connsiteX99" fmla="*/ 1715027 w 2701062"/>
                    <a:gd name="connsiteY99" fmla="*/ 3088733 h 3573323"/>
                    <a:gd name="connsiteX100" fmla="*/ 1833014 w 2701062"/>
                    <a:gd name="connsiteY100" fmla="*/ 3139299 h 3573323"/>
                    <a:gd name="connsiteX101" fmla="*/ 1862510 w 2701062"/>
                    <a:gd name="connsiteY101" fmla="*/ 3088733 h 3573323"/>
                    <a:gd name="connsiteX102" fmla="*/ 2018422 w 2701062"/>
                    <a:gd name="connsiteY102" fmla="*/ 3067664 h 3573323"/>
                    <a:gd name="connsiteX103" fmla="*/ 2186975 w 2701062"/>
                    <a:gd name="connsiteY103" fmla="*/ 3126657 h 3573323"/>
                    <a:gd name="connsiteX104" fmla="*/ 2254396 w 2701062"/>
                    <a:gd name="connsiteY104" fmla="*/ 3042381 h 3573323"/>
                    <a:gd name="connsiteX105" fmla="*/ 2338673 w 2701062"/>
                    <a:gd name="connsiteY105" fmla="*/ 3042381 h 3573323"/>
                    <a:gd name="connsiteX106" fmla="*/ 2380811 w 2701062"/>
                    <a:gd name="connsiteY106" fmla="*/ 2987601 h 3573323"/>
                    <a:gd name="connsiteX107" fmla="*/ 2456660 w 2701062"/>
                    <a:gd name="connsiteY107" fmla="*/ 2991815 h 3573323"/>
                    <a:gd name="connsiteX108" fmla="*/ 2469301 w 2701062"/>
                    <a:gd name="connsiteY108" fmla="*/ 2911752 h 3573323"/>
                    <a:gd name="connsiteX109" fmla="*/ 2595716 w 2701062"/>
                    <a:gd name="connsiteY109" fmla="*/ 2844331 h 3573323"/>
                    <a:gd name="connsiteX110" fmla="*/ 2595716 w 2701062"/>
                    <a:gd name="connsiteY110" fmla="*/ 2743199 h 3573323"/>
                    <a:gd name="connsiteX111" fmla="*/ 2616785 w 2701062"/>
                    <a:gd name="connsiteY111" fmla="*/ 2705275 h 3573323"/>
                    <a:gd name="connsiteX112" fmla="*/ 2591502 w 2701062"/>
                    <a:gd name="connsiteY112" fmla="*/ 2679992 h 3573323"/>
                    <a:gd name="connsiteX113" fmla="*/ 2515653 w 2701062"/>
                    <a:gd name="connsiteY113" fmla="*/ 2679992 h 3573323"/>
                    <a:gd name="connsiteX114" fmla="*/ 2460874 w 2701062"/>
                    <a:gd name="connsiteY114" fmla="*/ 2692633 h 3573323"/>
                    <a:gd name="connsiteX115" fmla="*/ 2435591 w 2701062"/>
                    <a:gd name="connsiteY115" fmla="*/ 2705275 h 3573323"/>
                    <a:gd name="connsiteX116" fmla="*/ 2397666 w 2701062"/>
                    <a:gd name="connsiteY116" fmla="*/ 2654709 h 3573323"/>
                    <a:gd name="connsiteX117" fmla="*/ 2347100 w 2701062"/>
                    <a:gd name="connsiteY117" fmla="*/ 2629426 h 3573323"/>
                    <a:gd name="connsiteX118" fmla="*/ 2410308 w 2701062"/>
                    <a:gd name="connsiteY118" fmla="*/ 2591502 h 3573323"/>
                    <a:gd name="connsiteX119" fmla="*/ 2439804 w 2701062"/>
                    <a:gd name="connsiteY119" fmla="*/ 2444018 h 3573323"/>
                    <a:gd name="connsiteX120" fmla="*/ 2481943 w 2701062"/>
                    <a:gd name="connsiteY120" fmla="*/ 2477728 h 3573323"/>
                    <a:gd name="connsiteX121" fmla="*/ 2532509 w 2701062"/>
                    <a:gd name="connsiteY121" fmla="*/ 2406093 h 3573323"/>
                    <a:gd name="connsiteX122" fmla="*/ 2545150 w 2701062"/>
                    <a:gd name="connsiteY122" fmla="*/ 2368169 h 3573323"/>
                    <a:gd name="connsiteX123" fmla="*/ 2633640 w 2701062"/>
                    <a:gd name="connsiteY123" fmla="*/ 2254396 h 3573323"/>
                    <a:gd name="connsiteX124" fmla="*/ 2650496 w 2701062"/>
                    <a:gd name="connsiteY124" fmla="*/ 2161692 h 3573323"/>
                    <a:gd name="connsiteX125" fmla="*/ 2696848 w 2701062"/>
                    <a:gd name="connsiteY125" fmla="*/ 2085843 h 3573323"/>
                    <a:gd name="connsiteX126" fmla="*/ 2701062 w 2701062"/>
                    <a:gd name="connsiteY126" fmla="*/ 1879365 h 3573323"/>
                    <a:gd name="connsiteX127" fmla="*/ 2503012 w 2701062"/>
                    <a:gd name="connsiteY127" fmla="*/ 1744523 h 3573323"/>
                    <a:gd name="connsiteX128" fmla="*/ 2237541 w 2701062"/>
                    <a:gd name="connsiteY128" fmla="*/ 1715026 h 3573323"/>
                    <a:gd name="connsiteX129" fmla="*/ 2161692 w 2701062"/>
                    <a:gd name="connsiteY129" fmla="*/ 1803516 h 3573323"/>
                    <a:gd name="connsiteX130" fmla="*/ 2123768 w 2701062"/>
                    <a:gd name="connsiteY130" fmla="*/ 1795089 h 3573323"/>
                    <a:gd name="connsiteX131" fmla="*/ 2111126 w 2701062"/>
                    <a:gd name="connsiteY131" fmla="*/ 1744523 h 3573323"/>
                    <a:gd name="connsiteX132" fmla="*/ 2203830 w 2701062"/>
                    <a:gd name="connsiteY132" fmla="*/ 1647605 h 3573323"/>
                    <a:gd name="connsiteX133" fmla="*/ 2178547 w 2701062"/>
                    <a:gd name="connsiteY133" fmla="*/ 1508549 h 3573323"/>
                    <a:gd name="connsiteX134" fmla="*/ 2090057 w 2701062"/>
                    <a:gd name="connsiteY134" fmla="*/ 1415845 h 3573323"/>
                    <a:gd name="connsiteX135" fmla="*/ 2056346 w 2701062"/>
                    <a:gd name="connsiteY135" fmla="*/ 1386348 h 3573323"/>
                    <a:gd name="connsiteX136" fmla="*/ 2127981 w 2701062"/>
                    <a:gd name="connsiteY136" fmla="*/ 1373706 h 3573323"/>
                    <a:gd name="connsiteX137" fmla="*/ 2127981 w 2701062"/>
                    <a:gd name="connsiteY137" fmla="*/ 1339996 h 3573323"/>
                    <a:gd name="connsiteX138" fmla="*/ 2031063 w 2701062"/>
                    <a:gd name="connsiteY138" fmla="*/ 1213581 h 3573323"/>
                    <a:gd name="connsiteX139" fmla="*/ 2022636 w 2701062"/>
                    <a:gd name="connsiteY139" fmla="*/ 1129304 h 3573323"/>
                    <a:gd name="connsiteX140" fmla="*/ 2056346 w 2701062"/>
                    <a:gd name="connsiteY140" fmla="*/ 1066097 h 3573323"/>
                    <a:gd name="connsiteX141" fmla="*/ 2039491 w 2701062"/>
                    <a:gd name="connsiteY141" fmla="*/ 1032386 h 3573323"/>
                    <a:gd name="connsiteX142" fmla="*/ 1967856 w 2701062"/>
                    <a:gd name="connsiteY142" fmla="*/ 1011317 h 3573323"/>
                    <a:gd name="connsiteX143" fmla="*/ 1929932 w 2701062"/>
                    <a:gd name="connsiteY143" fmla="*/ 952324 h 3573323"/>
                    <a:gd name="connsiteX144" fmla="*/ 1934146 w 2701062"/>
                    <a:gd name="connsiteY144" fmla="*/ 893330 h 3573323"/>
                    <a:gd name="connsiteX145" fmla="*/ 1727668 w 2701062"/>
                    <a:gd name="connsiteY145" fmla="*/ 775343 h 3573323"/>
                    <a:gd name="connsiteX146" fmla="*/ 1664461 w 2701062"/>
                    <a:gd name="connsiteY146" fmla="*/ 716350 h 3573323"/>
                    <a:gd name="connsiteX147" fmla="*/ 1516977 w 2701062"/>
                    <a:gd name="connsiteY147" fmla="*/ 176981 h 3573323"/>
                    <a:gd name="connsiteX148" fmla="*/ 1356851 w 2701062"/>
                    <a:gd name="connsiteY148" fmla="*/ 0 h 3573323"/>
                    <a:gd name="connsiteX0" fmla="*/ 1356851 w 2701062"/>
                    <a:gd name="connsiteY0" fmla="*/ 8428 h 3573323"/>
                    <a:gd name="connsiteX1" fmla="*/ 1141946 w 2701062"/>
                    <a:gd name="connsiteY1" fmla="*/ 391886 h 3573323"/>
                    <a:gd name="connsiteX2" fmla="*/ 876475 w 2701062"/>
                    <a:gd name="connsiteY2" fmla="*/ 648928 h 3573323"/>
                    <a:gd name="connsiteX3" fmla="*/ 804840 w 2701062"/>
                    <a:gd name="connsiteY3" fmla="*/ 720563 h 3573323"/>
                    <a:gd name="connsiteX4" fmla="*/ 813268 w 2701062"/>
                    <a:gd name="connsiteY4" fmla="*/ 851192 h 3573323"/>
                    <a:gd name="connsiteX5" fmla="*/ 897545 w 2701062"/>
                    <a:gd name="connsiteY5" fmla="*/ 1019745 h 3573323"/>
                    <a:gd name="connsiteX6" fmla="*/ 943897 w 2701062"/>
                    <a:gd name="connsiteY6" fmla="*/ 1104021 h 3573323"/>
                    <a:gd name="connsiteX7" fmla="*/ 964966 w 2701062"/>
                    <a:gd name="connsiteY7" fmla="*/ 1133518 h 3573323"/>
                    <a:gd name="connsiteX8" fmla="*/ 994463 w 2701062"/>
                    <a:gd name="connsiteY8" fmla="*/ 1108235 h 3573323"/>
                    <a:gd name="connsiteX9" fmla="*/ 1011318 w 2701062"/>
                    <a:gd name="connsiteY9" fmla="*/ 1053456 h 3573323"/>
                    <a:gd name="connsiteX10" fmla="*/ 1057670 w 2701062"/>
                    <a:gd name="connsiteY10" fmla="*/ 1045028 h 3573323"/>
                    <a:gd name="connsiteX11" fmla="*/ 1053456 w 2701062"/>
                    <a:gd name="connsiteY11" fmla="*/ 1108235 h 3573323"/>
                    <a:gd name="connsiteX12" fmla="*/ 1040815 w 2701062"/>
                    <a:gd name="connsiteY12" fmla="*/ 1141946 h 3573323"/>
                    <a:gd name="connsiteX13" fmla="*/ 1049242 w 2701062"/>
                    <a:gd name="connsiteY13" fmla="*/ 1167229 h 3573323"/>
                    <a:gd name="connsiteX14" fmla="*/ 986035 w 2701062"/>
                    <a:gd name="connsiteY14" fmla="*/ 1184084 h 3573323"/>
                    <a:gd name="connsiteX15" fmla="*/ 1011318 w 2701062"/>
                    <a:gd name="connsiteY15" fmla="*/ 1318927 h 3573323"/>
                    <a:gd name="connsiteX16" fmla="*/ 1049242 w 2701062"/>
                    <a:gd name="connsiteY16" fmla="*/ 1314713 h 3573323"/>
                    <a:gd name="connsiteX17" fmla="*/ 1040815 w 2701062"/>
                    <a:gd name="connsiteY17" fmla="*/ 1377920 h 3573323"/>
                    <a:gd name="connsiteX18" fmla="*/ 981821 w 2701062"/>
                    <a:gd name="connsiteY18" fmla="*/ 1411631 h 3573323"/>
                    <a:gd name="connsiteX19" fmla="*/ 931255 w 2701062"/>
                    <a:gd name="connsiteY19" fmla="*/ 1411631 h 3573323"/>
                    <a:gd name="connsiteX20" fmla="*/ 897545 w 2701062"/>
                    <a:gd name="connsiteY20" fmla="*/ 1474838 h 3573323"/>
                    <a:gd name="connsiteX21" fmla="*/ 901758 w 2701062"/>
                    <a:gd name="connsiteY21" fmla="*/ 1504335 h 3573323"/>
                    <a:gd name="connsiteX22" fmla="*/ 948110 w 2701062"/>
                    <a:gd name="connsiteY22" fmla="*/ 1512762 h 3573323"/>
                    <a:gd name="connsiteX23" fmla="*/ 931255 w 2701062"/>
                    <a:gd name="connsiteY23" fmla="*/ 1550687 h 3573323"/>
                    <a:gd name="connsiteX24" fmla="*/ 952324 w 2701062"/>
                    <a:gd name="connsiteY24" fmla="*/ 1559115 h 3573323"/>
                    <a:gd name="connsiteX25" fmla="*/ 1015532 w 2701062"/>
                    <a:gd name="connsiteY25" fmla="*/ 1563328 h 3573323"/>
                    <a:gd name="connsiteX26" fmla="*/ 1040815 w 2701062"/>
                    <a:gd name="connsiteY26" fmla="*/ 1601253 h 3573323"/>
                    <a:gd name="connsiteX27" fmla="*/ 1036601 w 2701062"/>
                    <a:gd name="connsiteY27" fmla="*/ 1639177 h 3573323"/>
                    <a:gd name="connsiteX28" fmla="*/ 1104022 w 2701062"/>
                    <a:gd name="connsiteY28" fmla="*/ 1740309 h 3573323"/>
                    <a:gd name="connsiteX29" fmla="*/ 1053456 w 2701062"/>
                    <a:gd name="connsiteY29" fmla="*/ 1765592 h 3573323"/>
                    <a:gd name="connsiteX30" fmla="*/ 998676 w 2701062"/>
                    <a:gd name="connsiteY30" fmla="*/ 1761378 h 3573323"/>
                    <a:gd name="connsiteX31" fmla="*/ 964966 w 2701062"/>
                    <a:gd name="connsiteY31" fmla="*/ 1841441 h 3573323"/>
                    <a:gd name="connsiteX32" fmla="*/ 1015532 w 2701062"/>
                    <a:gd name="connsiteY32" fmla="*/ 1883579 h 3573323"/>
                    <a:gd name="connsiteX33" fmla="*/ 994463 w 2701062"/>
                    <a:gd name="connsiteY33" fmla="*/ 1980497 h 3573323"/>
                    <a:gd name="connsiteX34" fmla="*/ 1019746 w 2701062"/>
                    <a:gd name="connsiteY34" fmla="*/ 2014208 h 3573323"/>
                    <a:gd name="connsiteX35" fmla="*/ 990249 w 2701062"/>
                    <a:gd name="connsiteY35" fmla="*/ 2047918 h 3573323"/>
                    <a:gd name="connsiteX36" fmla="*/ 948110 w 2701062"/>
                    <a:gd name="connsiteY36" fmla="*/ 2047918 h 3573323"/>
                    <a:gd name="connsiteX37" fmla="*/ 939683 w 2701062"/>
                    <a:gd name="connsiteY37" fmla="*/ 2085843 h 3573323"/>
                    <a:gd name="connsiteX38" fmla="*/ 994463 w 2701062"/>
                    <a:gd name="connsiteY38" fmla="*/ 2132195 h 3573323"/>
                    <a:gd name="connsiteX39" fmla="*/ 981821 w 2701062"/>
                    <a:gd name="connsiteY39" fmla="*/ 2313389 h 3573323"/>
                    <a:gd name="connsiteX40" fmla="*/ 1015532 w 2701062"/>
                    <a:gd name="connsiteY40" fmla="*/ 2393452 h 3573323"/>
                    <a:gd name="connsiteX41" fmla="*/ 1049242 w 2701062"/>
                    <a:gd name="connsiteY41" fmla="*/ 2393452 h 3573323"/>
                    <a:gd name="connsiteX42" fmla="*/ 1129305 w 2701062"/>
                    <a:gd name="connsiteY42" fmla="*/ 2460873 h 3573323"/>
                    <a:gd name="connsiteX43" fmla="*/ 1125091 w 2701062"/>
                    <a:gd name="connsiteY43" fmla="*/ 2591502 h 3573323"/>
                    <a:gd name="connsiteX44" fmla="*/ 1087167 w 2701062"/>
                    <a:gd name="connsiteY44" fmla="*/ 2654709 h 3573323"/>
                    <a:gd name="connsiteX45" fmla="*/ 1015532 w 2701062"/>
                    <a:gd name="connsiteY45" fmla="*/ 2722130 h 3573323"/>
                    <a:gd name="connsiteX46" fmla="*/ 1007104 w 2701062"/>
                    <a:gd name="connsiteY46" fmla="*/ 2810621 h 3573323"/>
                    <a:gd name="connsiteX47" fmla="*/ 922828 w 2701062"/>
                    <a:gd name="connsiteY47" fmla="*/ 2823262 h 3573323"/>
                    <a:gd name="connsiteX48" fmla="*/ 868048 w 2701062"/>
                    <a:gd name="connsiteY48" fmla="*/ 2827476 h 3573323"/>
                    <a:gd name="connsiteX49" fmla="*/ 830123 w 2701062"/>
                    <a:gd name="connsiteY49" fmla="*/ 2789551 h 3573323"/>
                    <a:gd name="connsiteX50" fmla="*/ 577294 w 2701062"/>
                    <a:gd name="connsiteY50" fmla="*/ 2810621 h 3573323"/>
                    <a:gd name="connsiteX51" fmla="*/ 568866 w 2701062"/>
                    <a:gd name="connsiteY51" fmla="*/ 2915966 h 3573323"/>
                    <a:gd name="connsiteX52" fmla="*/ 514087 w 2701062"/>
                    <a:gd name="connsiteY52" fmla="*/ 2949677 h 3573323"/>
                    <a:gd name="connsiteX53" fmla="*/ 484590 w 2701062"/>
                    <a:gd name="connsiteY53" fmla="*/ 2915966 h 3573323"/>
                    <a:gd name="connsiteX54" fmla="*/ 446665 w 2701062"/>
                    <a:gd name="connsiteY54" fmla="*/ 2941249 h 3573323"/>
                    <a:gd name="connsiteX55" fmla="*/ 434024 w 2701062"/>
                    <a:gd name="connsiteY55" fmla="*/ 3059236 h 3573323"/>
                    <a:gd name="connsiteX56" fmla="*/ 328678 w 2701062"/>
                    <a:gd name="connsiteY56" fmla="*/ 3185651 h 3573323"/>
                    <a:gd name="connsiteX57" fmla="*/ 273899 w 2701062"/>
                    <a:gd name="connsiteY57" fmla="*/ 3198292 h 3573323"/>
                    <a:gd name="connsiteX58" fmla="*/ 252829 w 2701062"/>
                    <a:gd name="connsiteY58" fmla="*/ 3248858 h 3573323"/>
                    <a:gd name="connsiteX59" fmla="*/ 202263 w 2701062"/>
                    <a:gd name="connsiteY59" fmla="*/ 3328921 h 3573323"/>
                    <a:gd name="connsiteX60" fmla="*/ 164339 w 2701062"/>
                    <a:gd name="connsiteY60" fmla="*/ 3358418 h 3573323"/>
                    <a:gd name="connsiteX61" fmla="*/ 75849 w 2701062"/>
                    <a:gd name="connsiteY61" fmla="*/ 3387915 h 3573323"/>
                    <a:gd name="connsiteX62" fmla="*/ 12641 w 2701062"/>
                    <a:gd name="connsiteY62" fmla="*/ 3421625 h 3573323"/>
                    <a:gd name="connsiteX63" fmla="*/ 0 w 2701062"/>
                    <a:gd name="connsiteY63" fmla="*/ 3501688 h 3573323"/>
                    <a:gd name="connsiteX64" fmla="*/ 63207 w 2701062"/>
                    <a:gd name="connsiteY64" fmla="*/ 3497474 h 3573323"/>
                    <a:gd name="connsiteX65" fmla="*/ 96918 w 2701062"/>
                    <a:gd name="connsiteY65" fmla="*/ 3451122 h 3573323"/>
                    <a:gd name="connsiteX66" fmla="*/ 155911 w 2701062"/>
                    <a:gd name="connsiteY66" fmla="*/ 3493260 h 3573323"/>
                    <a:gd name="connsiteX67" fmla="*/ 164339 w 2701062"/>
                    <a:gd name="connsiteY67" fmla="*/ 3573323 h 3573323"/>
                    <a:gd name="connsiteX68" fmla="*/ 265471 w 2701062"/>
                    <a:gd name="connsiteY68" fmla="*/ 3522757 h 3573323"/>
                    <a:gd name="connsiteX69" fmla="*/ 252829 w 2701062"/>
                    <a:gd name="connsiteY69" fmla="*/ 3463763 h 3573323"/>
                    <a:gd name="connsiteX70" fmla="*/ 307609 w 2701062"/>
                    <a:gd name="connsiteY70" fmla="*/ 3421625 h 3573323"/>
                    <a:gd name="connsiteX71" fmla="*/ 345534 w 2701062"/>
                    <a:gd name="connsiteY71" fmla="*/ 3383701 h 3573323"/>
                    <a:gd name="connsiteX72" fmla="*/ 375030 w 2701062"/>
                    <a:gd name="connsiteY72" fmla="*/ 3341562 h 3573323"/>
                    <a:gd name="connsiteX73" fmla="*/ 497231 w 2701062"/>
                    <a:gd name="connsiteY73" fmla="*/ 3349990 h 3573323"/>
                    <a:gd name="connsiteX74" fmla="*/ 497231 w 2701062"/>
                    <a:gd name="connsiteY74" fmla="*/ 3349990 h 3573323"/>
                    <a:gd name="connsiteX75" fmla="*/ 568866 w 2701062"/>
                    <a:gd name="connsiteY75" fmla="*/ 3383701 h 3573323"/>
                    <a:gd name="connsiteX76" fmla="*/ 589935 w 2701062"/>
                    <a:gd name="connsiteY76" fmla="*/ 3362632 h 3573323"/>
                    <a:gd name="connsiteX77" fmla="*/ 648929 w 2701062"/>
                    <a:gd name="connsiteY77" fmla="*/ 3392128 h 3573323"/>
                    <a:gd name="connsiteX78" fmla="*/ 674212 w 2701062"/>
                    <a:gd name="connsiteY78" fmla="*/ 3387915 h 3573323"/>
                    <a:gd name="connsiteX79" fmla="*/ 720564 w 2701062"/>
                    <a:gd name="connsiteY79" fmla="*/ 3451122 h 3573323"/>
                    <a:gd name="connsiteX80" fmla="*/ 754275 w 2701062"/>
                    <a:gd name="connsiteY80" fmla="*/ 3442694 h 3573323"/>
                    <a:gd name="connsiteX81" fmla="*/ 804840 w 2701062"/>
                    <a:gd name="connsiteY81" fmla="*/ 3366845 h 3573323"/>
                    <a:gd name="connsiteX82" fmla="*/ 842765 w 2701062"/>
                    <a:gd name="connsiteY82" fmla="*/ 3333135 h 3573323"/>
                    <a:gd name="connsiteX83" fmla="*/ 830123 w 2701062"/>
                    <a:gd name="connsiteY83" fmla="*/ 3278355 h 3573323"/>
                    <a:gd name="connsiteX84" fmla="*/ 859620 w 2701062"/>
                    <a:gd name="connsiteY84" fmla="*/ 3223575 h 3573323"/>
                    <a:gd name="connsiteX85" fmla="*/ 918614 w 2701062"/>
                    <a:gd name="connsiteY85" fmla="*/ 3173010 h 3573323"/>
                    <a:gd name="connsiteX86" fmla="*/ 1011318 w 2701062"/>
                    <a:gd name="connsiteY86" fmla="*/ 3156154 h 3573323"/>
                    <a:gd name="connsiteX87" fmla="*/ 1078739 w 2701062"/>
                    <a:gd name="connsiteY87" fmla="*/ 3143513 h 3573323"/>
                    <a:gd name="connsiteX88" fmla="*/ 1163016 w 2701062"/>
                    <a:gd name="connsiteY88" fmla="*/ 3215148 h 3573323"/>
                    <a:gd name="connsiteX89" fmla="*/ 1222009 w 2701062"/>
                    <a:gd name="connsiteY89" fmla="*/ 3248858 h 3573323"/>
                    <a:gd name="connsiteX90" fmla="*/ 1226223 w 2701062"/>
                    <a:gd name="connsiteY90" fmla="*/ 3202506 h 3573323"/>
                    <a:gd name="connsiteX91" fmla="*/ 1243078 w 2701062"/>
                    <a:gd name="connsiteY91" fmla="*/ 3194079 h 3573323"/>
                    <a:gd name="connsiteX92" fmla="*/ 1344210 w 2701062"/>
                    <a:gd name="connsiteY92" fmla="*/ 3215148 h 3573323"/>
                    <a:gd name="connsiteX93" fmla="*/ 1398990 w 2701062"/>
                    <a:gd name="connsiteY93" fmla="*/ 3223575 h 3573323"/>
                    <a:gd name="connsiteX94" fmla="*/ 1436914 w 2701062"/>
                    <a:gd name="connsiteY94" fmla="*/ 3151940 h 3573323"/>
                    <a:gd name="connsiteX95" fmla="*/ 1495908 w 2701062"/>
                    <a:gd name="connsiteY95" fmla="*/ 3143513 h 3573323"/>
                    <a:gd name="connsiteX96" fmla="*/ 1597040 w 2701062"/>
                    <a:gd name="connsiteY96" fmla="*/ 3198292 h 3573323"/>
                    <a:gd name="connsiteX97" fmla="*/ 1656033 w 2701062"/>
                    <a:gd name="connsiteY97" fmla="*/ 3219362 h 3573323"/>
                    <a:gd name="connsiteX98" fmla="*/ 1719240 w 2701062"/>
                    <a:gd name="connsiteY98" fmla="*/ 3160368 h 3573323"/>
                    <a:gd name="connsiteX99" fmla="*/ 1715027 w 2701062"/>
                    <a:gd name="connsiteY99" fmla="*/ 3088733 h 3573323"/>
                    <a:gd name="connsiteX100" fmla="*/ 1833014 w 2701062"/>
                    <a:gd name="connsiteY100" fmla="*/ 3139299 h 3573323"/>
                    <a:gd name="connsiteX101" fmla="*/ 1862510 w 2701062"/>
                    <a:gd name="connsiteY101" fmla="*/ 3088733 h 3573323"/>
                    <a:gd name="connsiteX102" fmla="*/ 2018422 w 2701062"/>
                    <a:gd name="connsiteY102" fmla="*/ 3067664 h 3573323"/>
                    <a:gd name="connsiteX103" fmla="*/ 2186975 w 2701062"/>
                    <a:gd name="connsiteY103" fmla="*/ 3126657 h 3573323"/>
                    <a:gd name="connsiteX104" fmla="*/ 2254396 w 2701062"/>
                    <a:gd name="connsiteY104" fmla="*/ 3042381 h 3573323"/>
                    <a:gd name="connsiteX105" fmla="*/ 2338673 w 2701062"/>
                    <a:gd name="connsiteY105" fmla="*/ 3042381 h 3573323"/>
                    <a:gd name="connsiteX106" fmla="*/ 2380811 w 2701062"/>
                    <a:gd name="connsiteY106" fmla="*/ 2987601 h 3573323"/>
                    <a:gd name="connsiteX107" fmla="*/ 2456660 w 2701062"/>
                    <a:gd name="connsiteY107" fmla="*/ 2991815 h 3573323"/>
                    <a:gd name="connsiteX108" fmla="*/ 2469301 w 2701062"/>
                    <a:gd name="connsiteY108" fmla="*/ 2911752 h 3573323"/>
                    <a:gd name="connsiteX109" fmla="*/ 2595716 w 2701062"/>
                    <a:gd name="connsiteY109" fmla="*/ 2844331 h 3573323"/>
                    <a:gd name="connsiteX110" fmla="*/ 2595716 w 2701062"/>
                    <a:gd name="connsiteY110" fmla="*/ 2743199 h 3573323"/>
                    <a:gd name="connsiteX111" fmla="*/ 2616785 w 2701062"/>
                    <a:gd name="connsiteY111" fmla="*/ 2705275 h 3573323"/>
                    <a:gd name="connsiteX112" fmla="*/ 2591502 w 2701062"/>
                    <a:gd name="connsiteY112" fmla="*/ 2679992 h 3573323"/>
                    <a:gd name="connsiteX113" fmla="*/ 2515653 w 2701062"/>
                    <a:gd name="connsiteY113" fmla="*/ 2679992 h 3573323"/>
                    <a:gd name="connsiteX114" fmla="*/ 2460874 w 2701062"/>
                    <a:gd name="connsiteY114" fmla="*/ 2692633 h 3573323"/>
                    <a:gd name="connsiteX115" fmla="*/ 2435591 w 2701062"/>
                    <a:gd name="connsiteY115" fmla="*/ 2705275 h 3573323"/>
                    <a:gd name="connsiteX116" fmla="*/ 2397666 w 2701062"/>
                    <a:gd name="connsiteY116" fmla="*/ 2654709 h 3573323"/>
                    <a:gd name="connsiteX117" fmla="*/ 2347100 w 2701062"/>
                    <a:gd name="connsiteY117" fmla="*/ 2629426 h 3573323"/>
                    <a:gd name="connsiteX118" fmla="*/ 2410308 w 2701062"/>
                    <a:gd name="connsiteY118" fmla="*/ 2591502 h 3573323"/>
                    <a:gd name="connsiteX119" fmla="*/ 2439804 w 2701062"/>
                    <a:gd name="connsiteY119" fmla="*/ 2444018 h 3573323"/>
                    <a:gd name="connsiteX120" fmla="*/ 2481943 w 2701062"/>
                    <a:gd name="connsiteY120" fmla="*/ 2477728 h 3573323"/>
                    <a:gd name="connsiteX121" fmla="*/ 2532509 w 2701062"/>
                    <a:gd name="connsiteY121" fmla="*/ 2406093 h 3573323"/>
                    <a:gd name="connsiteX122" fmla="*/ 2545150 w 2701062"/>
                    <a:gd name="connsiteY122" fmla="*/ 2368169 h 3573323"/>
                    <a:gd name="connsiteX123" fmla="*/ 2633640 w 2701062"/>
                    <a:gd name="connsiteY123" fmla="*/ 2254396 h 3573323"/>
                    <a:gd name="connsiteX124" fmla="*/ 2650496 w 2701062"/>
                    <a:gd name="connsiteY124" fmla="*/ 2161692 h 3573323"/>
                    <a:gd name="connsiteX125" fmla="*/ 2696848 w 2701062"/>
                    <a:gd name="connsiteY125" fmla="*/ 2085843 h 3573323"/>
                    <a:gd name="connsiteX126" fmla="*/ 2701062 w 2701062"/>
                    <a:gd name="connsiteY126" fmla="*/ 1879365 h 3573323"/>
                    <a:gd name="connsiteX127" fmla="*/ 2503012 w 2701062"/>
                    <a:gd name="connsiteY127" fmla="*/ 1744523 h 3573323"/>
                    <a:gd name="connsiteX128" fmla="*/ 2237541 w 2701062"/>
                    <a:gd name="connsiteY128" fmla="*/ 1715026 h 3573323"/>
                    <a:gd name="connsiteX129" fmla="*/ 2161692 w 2701062"/>
                    <a:gd name="connsiteY129" fmla="*/ 1803516 h 3573323"/>
                    <a:gd name="connsiteX130" fmla="*/ 2123768 w 2701062"/>
                    <a:gd name="connsiteY130" fmla="*/ 1795089 h 3573323"/>
                    <a:gd name="connsiteX131" fmla="*/ 2111126 w 2701062"/>
                    <a:gd name="connsiteY131" fmla="*/ 1744523 h 3573323"/>
                    <a:gd name="connsiteX132" fmla="*/ 2203830 w 2701062"/>
                    <a:gd name="connsiteY132" fmla="*/ 1647605 h 3573323"/>
                    <a:gd name="connsiteX133" fmla="*/ 2178547 w 2701062"/>
                    <a:gd name="connsiteY133" fmla="*/ 1508549 h 3573323"/>
                    <a:gd name="connsiteX134" fmla="*/ 2090057 w 2701062"/>
                    <a:gd name="connsiteY134" fmla="*/ 1415845 h 3573323"/>
                    <a:gd name="connsiteX135" fmla="*/ 2056346 w 2701062"/>
                    <a:gd name="connsiteY135" fmla="*/ 1386348 h 3573323"/>
                    <a:gd name="connsiteX136" fmla="*/ 2127981 w 2701062"/>
                    <a:gd name="connsiteY136" fmla="*/ 1373706 h 3573323"/>
                    <a:gd name="connsiteX137" fmla="*/ 2127981 w 2701062"/>
                    <a:gd name="connsiteY137" fmla="*/ 1339996 h 3573323"/>
                    <a:gd name="connsiteX138" fmla="*/ 2031063 w 2701062"/>
                    <a:gd name="connsiteY138" fmla="*/ 1213581 h 3573323"/>
                    <a:gd name="connsiteX139" fmla="*/ 2022636 w 2701062"/>
                    <a:gd name="connsiteY139" fmla="*/ 1129304 h 3573323"/>
                    <a:gd name="connsiteX140" fmla="*/ 2056346 w 2701062"/>
                    <a:gd name="connsiteY140" fmla="*/ 1066097 h 3573323"/>
                    <a:gd name="connsiteX141" fmla="*/ 2039491 w 2701062"/>
                    <a:gd name="connsiteY141" fmla="*/ 1032386 h 3573323"/>
                    <a:gd name="connsiteX142" fmla="*/ 1967856 w 2701062"/>
                    <a:gd name="connsiteY142" fmla="*/ 1011317 h 3573323"/>
                    <a:gd name="connsiteX143" fmla="*/ 1929932 w 2701062"/>
                    <a:gd name="connsiteY143" fmla="*/ 952324 h 3573323"/>
                    <a:gd name="connsiteX144" fmla="*/ 1934146 w 2701062"/>
                    <a:gd name="connsiteY144" fmla="*/ 893330 h 3573323"/>
                    <a:gd name="connsiteX145" fmla="*/ 1727668 w 2701062"/>
                    <a:gd name="connsiteY145" fmla="*/ 775343 h 3573323"/>
                    <a:gd name="connsiteX146" fmla="*/ 1664461 w 2701062"/>
                    <a:gd name="connsiteY146" fmla="*/ 716350 h 3573323"/>
                    <a:gd name="connsiteX147" fmla="*/ 1516977 w 2701062"/>
                    <a:gd name="connsiteY147" fmla="*/ 176981 h 3573323"/>
                    <a:gd name="connsiteX148" fmla="*/ 1356851 w 2701062"/>
                    <a:gd name="connsiteY148" fmla="*/ 0 h 3573323"/>
                    <a:gd name="connsiteX0" fmla="*/ 1356851 w 2701062"/>
                    <a:gd name="connsiteY0" fmla="*/ 8428 h 3573323"/>
                    <a:gd name="connsiteX1" fmla="*/ 1230437 w 2701062"/>
                    <a:gd name="connsiteY1" fmla="*/ 210692 h 3573323"/>
                    <a:gd name="connsiteX2" fmla="*/ 1141946 w 2701062"/>
                    <a:gd name="connsiteY2" fmla="*/ 391886 h 3573323"/>
                    <a:gd name="connsiteX3" fmla="*/ 876475 w 2701062"/>
                    <a:gd name="connsiteY3" fmla="*/ 648928 h 3573323"/>
                    <a:gd name="connsiteX4" fmla="*/ 804840 w 2701062"/>
                    <a:gd name="connsiteY4" fmla="*/ 720563 h 3573323"/>
                    <a:gd name="connsiteX5" fmla="*/ 813268 w 2701062"/>
                    <a:gd name="connsiteY5" fmla="*/ 851192 h 3573323"/>
                    <a:gd name="connsiteX6" fmla="*/ 897545 w 2701062"/>
                    <a:gd name="connsiteY6" fmla="*/ 1019745 h 3573323"/>
                    <a:gd name="connsiteX7" fmla="*/ 943897 w 2701062"/>
                    <a:gd name="connsiteY7" fmla="*/ 1104021 h 3573323"/>
                    <a:gd name="connsiteX8" fmla="*/ 964966 w 2701062"/>
                    <a:gd name="connsiteY8" fmla="*/ 1133518 h 3573323"/>
                    <a:gd name="connsiteX9" fmla="*/ 994463 w 2701062"/>
                    <a:gd name="connsiteY9" fmla="*/ 1108235 h 3573323"/>
                    <a:gd name="connsiteX10" fmla="*/ 1011318 w 2701062"/>
                    <a:gd name="connsiteY10" fmla="*/ 1053456 h 3573323"/>
                    <a:gd name="connsiteX11" fmla="*/ 1057670 w 2701062"/>
                    <a:gd name="connsiteY11" fmla="*/ 1045028 h 3573323"/>
                    <a:gd name="connsiteX12" fmla="*/ 1053456 w 2701062"/>
                    <a:gd name="connsiteY12" fmla="*/ 1108235 h 3573323"/>
                    <a:gd name="connsiteX13" fmla="*/ 1040815 w 2701062"/>
                    <a:gd name="connsiteY13" fmla="*/ 1141946 h 3573323"/>
                    <a:gd name="connsiteX14" fmla="*/ 1049242 w 2701062"/>
                    <a:gd name="connsiteY14" fmla="*/ 1167229 h 3573323"/>
                    <a:gd name="connsiteX15" fmla="*/ 986035 w 2701062"/>
                    <a:gd name="connsiteY15" fmla="*/ 1184084 h 3573323"/>
                    <a:gd name="connsiteX16" fmla="*/ 1011318 w 2701062"/>
                    <a:gd name="connsiteY16" fmla="*/ 1318927 h 3573323"/>
                    <a:gd name="connsiteX17" fmla="*/ 1049242 w 2701062"/>
                    <a:gd name="connsiteY17" fmla="*/ 1314713 h 3573323"/>
                    <a:gd name="connsiteX18" fmla="*/ 1040815 w 2701062"/>
                    <a:gd name="connsiteY18" fmla="*/ 1377920 h 3573323"/>
                    <a:gd name="connsiteX19" fmla="*/ 981821 w 2701062"/>
                    <a:gd name="connsiteY19" fmla="*/ 1411631 h 3573323"/>
                    <a:gd name="connsiteX20" fmla="*/ 931255 w 2701062"/>
                    <a:gd name="connsiteY20" fmla="*/ 1411631 h 3573323"/>
                    <a:gd name="connsiteX21" fmla="*/ 897545 w 2701062"/>
                    <a:gd name="connsiteY21" fmla="*/ 1474838 h 3573323"/>
                    <a:gd name="connsiteX22" fmla="*/ 901758 w 2701062"/>
                    <a:gd name="connsiteY22" fmla="*/ 1504335 h 3573323"/>
                    <a:gd name="connsiteX23" fmla="*/ 948110 w 2701062"/>
                    <a:gd name="connsiteY23" fmla="*/ 1512762 h 3573323"/>
                    <a:gd name="connsiteX24" fmla="*/ 931255 w 2701062"/>
                    <a:gd name="connsiteY24" fmla="*/ 1550687 h 3573323"/>
                    <a:gd name="connsiteX25" fmla="*/ 952324 w 2701062"/>
                    <a:gd name="connsiteY25" fmla="*/ 1559115 h 3573323"/>
                    <a:gd name="connsiteX26" fmla="*/ 1015532 w 2701062"/>
                    <a:gd name="connsiteY26" fmla="*/ 1563328 h 3573323"/>
                    <a:gd name="connsiteX27" fmla="*/ 1040815 w 2701062"/>
                    <a:gd name="connsiteY27" fmla="*/ 1601253 h 3573323"/>
                    <a:gd name="connsiteX28" fmla="*/ 1036601 w 2701062"/>
                    <a:gd name="connsiteY28" fmla="*/ 1639177 h 3573323"/>
                    <a:gd name="connsiteX29" fmla="*/ 1104022 w 2701062"/>
                    <a:gd name="connsiteY29" fmla="*/ 1740309 h 3573323"/>
                    <a:gd name="connsiteX30" fmla="*/ 1053456 w 2701062"/>
                    <a:gd name="connsiteY30" fmla="*/ 1765592 h 3573323"/>
                    <a:gd name="connsiteX31" fmla="*/ 998676 w 2701062"/>
                    <a:gd name="connsiteY31" fmla="*/ 1761378 h 3573323"/>
                    <a:gd name="connsiteX32" fmla="*/ 964966 w 2701062"/>
                    <a:gd name="connsiteY32" fmla="*/ 1841441 h 3573323"/>
                    <a:gd name="connsiteX33" fmla="*/ 1015532 w 2701062"/>
                    <a:gd name="connsiteY33" fmla="*/ 1883579 h 3573323"/>
                    <a:gd name="connsiteX34" fmla="*/ 994463 w 2701062"/>
                    <a:gd name="connsiteY34" fmla="*/ 1980497 h 3573323"/>
                    <a:gd name="connsiteX35" fmla="*/ 1019746 w 2701062"/>
                    <a:gd name="connsiteY35" fmla="*/ 2014208 h 3573323"/>
                    <a:gd name="connsiteX36" fmla="*/ 990249 w 2701062"/>
                    <a:gd name="connsiteY36" fmla="*/ 2047918 h 3573323"/>
                    <a:gd name="connsiteX37" fmla="*/ 948110 w 2701062"/>
                    <a:gd name="connsiteY37" fmla="*/ 2047918 h 3573323"/>
                    <a:gd name="connsiteX38" fmla="*/ 939683 w 2701062"/>
                    <a:gd name="connsiteY38" fmla="*/ 2085843 h 3573323"/>
                    <a:gd name="connsiteX39" fmla="*/ 994463 w 2701062"/>
                    <a:gd name="connsiteY39" fmla="*/ 2132195 h 3573323"/>
                    <a:gd name="connsiteX40" fmla="*/ 981821 w 2701062"/>
                    <a:gd name="connsiteY40" fmla="*/ 2313389 h 3573323"/>
                    <a:gd name="connsiteX41" fmla="*/ 1015532 w 2701062"/>
                    <a:gd name="connsiteY41" fmla="*/ 2393452 h 3573323"/>
                    <a:gd name="connsiteX42" fmla="*/ 1049242 w 2701062"/>
                    <a:gd name="connsiteY42" fmla="*/ 2393452 h 3573323"/>
                    <a:gd name="connsiteX43" fmla="*/ 1129305 w 2701062"/>
                    <a:gd name="connsiteY43" fmla="*/ 2460873 h 3573323"/>
                    <a:gd name="connsiteX44" fmla="*/ 1125091 w 2701062"/>
                    <a:gd name="connsiteY44" fmla="*/ 2591502 h 3573323"/>
                    <a:gd name="connsiteX45" fmla="*/ 1087167 w 2701062"/>
                    <a:gd name="connsiteY45" fmla="*/ 2654709 h 3573323"/>
                    <a:gd name="connsiteX46" fmla="*/ 1015532 w 2701062"/>
                    <a:gd name="connsiteY46" fmla="*/ 2722130 h 3573323"/>
                    <a:gd name="connsiteX47" fmla="*/ 1007104 w 2701062"/>
                    <a:gd name="connsiteY47" fmla="*/ 2810621 h 3573323"/>
                    <a:gd name="connsiteX48" fmla="*/ 922828 w 2701062"/>
                    <a:gd name="connsiteY48" fmla="*/ 2823262 h 3573323"/>
                    <a:gd name="connsiteX49" fmla="*/ 868048 w 2701062"/>
                    <a:gd name="connsiteY49" fmla="*/ 2827476 h 3573323"/>
                    <a:gd name="connsiteX50" fmla="*/ 830123 w 2701062"/>
                    <a:gd name="connsiteY50" fmla="*/ 2789551 h 3573323"/>
                    <a:gd name="connsiteX51" fmla="*/ 577294 w 2701062"/>
                    <a:gd name="connsiteY51" fmla="*/ 2810621 h 3573323"/>
                    <a:gd name="connsiteX52" fmla="*/ 568866 w 2701062"/>
                    <a:gd name="connsiteY52" fmla="*/ 2915966 h 3573323"/>
                    <a:gd name="connsiteX53" fmla="*/ 514087 w 2701062"/>
                    <a:gd name="connsiteY53" fmla="*/ 2949677 h 3573323"/>
                    <a:gd name="connsiteX54" fmla="*/ 484590 w 2701062"/>
                    <a:gd name="connsiteY54" fmla="*/ 2915966 h 3573323"/>
                    <a:gd name="connsiteX55" fmla="*/ 446665 w 2701062"/>
                    <a:gd name="connsiteY55" fmla="*/ 2941249 h 3573323"/>
                    <a:gd name="connsiteX56" fmla="*/ 434024 w 2701062"/>
                    <a:gd name="connsiteY56" fmla="*/ 3059236 h 3573323"/>
                    <a:gd name="connsiteX57" fmla="*/ 328678 w 2701062"/>
                    <a:gd name="connsiteY57" fmla="*/ 3185651 h 3573323"/>
                    <a:gd name="connsiteX58" fmla="*/ 273899 w 2701062"/>
                    <a:gd name="connsiteY58" fmla="*/ 3198292 h 3573323"/>
                    <a:gd name="connsiteX59" fmla="*/ 252829 w 2701062"/>
                    <a:gd name="connsiteY59" fmla="*/ 3248858 h 3573323"/>
                    <a:gd name="connsiteX60" fmla="*/ 202263 w 2701062"/>
                    <a:gd name="connsiteY60" fmla="*/ 3328921 h 3573323"/>
                    <a:gd name="connsiteX61" fmla="*/ 164339 w 2701062"/>
                    <a:gd name="connsiteY61" fmla="*/ 3358418 h 3573323"/>
                    <a:gd name="connsiteX62" fmla="*/ 75849 w 2701062"/>
                    <a:gd name="connsiteY62" fmla="*/ 3387915 h 3573323"/>
                    <a:gd name="connsiteX63" fmla="*/ 12641 w 2701062"/>
                    <a:gd name="connsiteY63" fmla="*/ 3421625 h 3573323"/>
                    <a:gd name="connsiteX64" fmla="*/ 0 w 2701062"/>
                    <a:gd name="connsiteY64" fmla="*/ 3501688 h 3573323"/>
                    <a:gd name="connsiteX65" fmla="*/ 63207 w 2701062"/>
                    <a:gd name="connsiteY65" fmla="*/ 3497474 h 3573323"/>
                    <a:gd name="connsiteX66" fmla="*/ 96918 w 2701062"/>
                    <a:gd name="connsiteY66" fmla="*/ 3451122 h 3573323"/>
                    <a:gd name="connsiteX67" fmla="*/ 155911 w 2701062"/>
                    <a:gd name="connsiteY67" fmla="*/ 3493260 h 3573323"/>
                    <a:gd name="connsiteX68" fmla="*/ 164339 w 2701062"/>
                    <a:gd name="connsiteY68" fmla="*/ 3573323 h 3573323"/>
                    <a:gd name="connsiteX69" fmla="*/ 265471 w 2701062"/>
                    <a:gd name="connsiteY69" fmla="*/ 3522757 h 3573323"/>
                    <a:gd name="connsiteX70" fmla="*/ 252829 w 2701062"/>
                    <a:gd name="connsiteY70" fmla="*/ 3463763 h 3573323"/>
                    <a:gd name="connsiteX71" fmla="*/ 307609 w 2701062"/>
                    <a:gd name="connsiteY71" fmla="*/ 3421625 h 3573323"/>
                    <a:gd name="connsiteX72" fmla="*/ 345534 w 2701062"/>
                    <a:gd name="connsiteY72" fmla="*/ 3383701 h 3573323"/>
                    <a:gd name="connsiteX73" fmla="*/ 375030 w 2701062"/>
                    <a:gd name="connsiteY73" fmla="*/ 3341562 h 3573323"/>
                    <a:gd name="connsiteX74" fmla="*/ 497231 w 2701062"/>
                    <a:gd name="connsiteY74" fmla="*/ 3349990 h 3573323"/>
                    <a:gd name="connsiteX75" fmla="*/ 497231 w 2701062"/>
                    <a:gd name="connsiteY75" fmla="*/ 3349990 h 3573323"/>
                    <a:gd name="connsiteX76" fmla="*/ 568866 w 2701062"/>
                    <a:gd name="connsiteY76" fmla="*/ 3383701 h 3573323"/>
                    <a:gd name="connsiteX77" fmla="*/ 589935 w 2701062"/>
                    <a:gd name="connsiteY77" fmla="*/ 3362632 h 3573323"/>
                    <a:gd name="connsiteX78" fmla="*/ 648929 w 2701062"/>
                    <a:gd name="connsiteY78" fmla="*/ 3392128 h 3573323"/>
                    <a:gd name="connsiteX79" fmla="*/ 674212 w 2701062"/>
                    <a:gd name="connsiteY79" fmla="*/ 3387915 h 3573323"/>
                    <a:gd name="connsiteX80" fmla="*/ 720564 w 2701062"/>
                    <a:gd name="connsiteY80" fmla="*/ 3451122 h 3573323"/>
                    <a:gd name="connsiteX81" fmla="*/ 754275 w 2701062"/>
                    <a:gd name="connsiteY81" fmla="*/ 3442694 h 3573323"/>
                    <a:gd name="connsiteX82" fmla="*/ 804840 w 2701062"/>
                    <a:gd name="connsiteY82" fmla="*/ 3366845 h 3573323"/>
                    <a:gd name="connsiteX83" fmla="*/ 842765 w 2701062"/>
                    <a:gd name="connsiteY83" fmla="*/ 3333135 h 3573323"/>
                    <a:gd name="connsiteX84" fmla="*/ 830123 w 2701062"/>
                    <a:gd name="connsiteY84" fmla="*/ 3278355 h 3573323"/>
                    <a:gd name="connsiteX85" fmla="*/ 859620 w 2701062"/>
                    <a:gd name="connsiteY85" fmla="*/ 3223575 h 3573323"/>
                    <a:gd name="connsiteX86" fmla="*/ 918614 w 2701062"/>
                    <a:gd name="connsiteY86" fmla="*/ 3173010 h 3573323"/>
                    <a:gd name="connsiteX87" fmla="*/ 1011318 w 2701062"/>
                    <a:gd name="connsiteY87" fmla="*/ 3156154 h 3573323"/>
                    <a:gd name="connsiteX88" fmla="*/ 1078739 w 2701062"/>
                    <a:gd name="connsiteY88" fmla="*/ 3143513 h 3573323"/>
                    <a:gd name="connsiteX89" fmla="*/ 1163016 w 2701062"/>
                    <a:gd name="connsiteY89" fmla="*/ 3215148 h 3573323"/>
                    <a:gd name="connsiteX90" fmla="*/ 1222009 w 2701062"/>
                    <a:gd name="connsiteY90" fmla="*/ 3248858 h 3573323"/>
                    <a:gd name="connsiteX91" fmla="*/ 1226223 w 2701062"/>
                    <a:gd name="connsiteY91" fmla="*/ 3202506 h 3573323"/>
                    <a:gd name="connsiteX92" fmla="*/ 1243078 w 2701062"/>
                    <a:gd name="connsiteY92" fmla="*/ 3194079 h 3573323"/>
                    <a:gd name="connsiteX93" fmla="*/ 1344210 w 2701062"/>
                    <a:gd name="connsiteY93" fmla="*/ 3215148 h 3573323"/>
                    <a:gd name="connsiteX94" fmla="*/ 1398990 w 2701062"/>
                    <a:gd name="connsiteY94" fmla="*/ 3223575 h 3573323"/>
                    <a:gd name="connsiteX95" fmla="*/ 1436914 w 2701062"/>
                    <a:gd name="connsiteY95" fmla="*/ 3151940 h 3573323"/>
                    <a:gd name="connsiteX96" fmla="*/ 1495908 w 2701062"/>
                    <a:gd name="connsiteY96" fmla="*/ 3143513 h 3573323"/>
                    <a:gd name="connsiteX97" fmla="*/ 1597040 w 2701062"/>
                    <a:gd name="connsiteY97" fmla="*/ 3198292 h 3573323"/>
                    <a:gd name="connsiteX98" fmla="*/ 1656033 w 2701062"/>
                    <a:gd name="connsiteY98" fmla="*/ 3219362 h 3573323"/>
                    <a:gd name="connsiteX99" fmla="*/ 1719240 w 2701062"/>
                    <a:gd name="connsiteY99" fmla="*/ 3160368 h 3573323"/>
                    <a:gd name="connsiteX100" fmla="*/ 1715027 w 2701062"/>
                    <a:gd name="connsiteY100" fmla="*/ 3088733 h 3573323"/>
                    <a:gd name="connsiteX101" fmla="*/ 1833014 w 2701062"/>
                    <a:gd name="connsiteY101" fmla="*/ 3139299 h 3573323"/>
                    <a:gd name="connsiteX102" fmla="*/ 1862510 w 2701062"/>
                    <a:gd name="connsiteY102" fmla="*/ 3088733 h 3573323"/>
                    <a:gd name="connsiteX103" fmla="*/ 2018422 w 2701062"/>
                    <a:gd name="connsiteY103" fmla="*/ 3067664 h 3573323"/>
                    <a:gd name="connsiteX104" fmla="*/ 2186975 w 2701062"/>
                    <a:gd name="connsiteY104" fmla="*/ 3126657 h 3573323"/>
                    <a:gd name="connsiteX105" fmla="*/ 2254396 w 2701062"/>
                    <a:gd name="connsiteY105" fmla="*/ 3042381 h 3573323"/>
                    <a:gd name="connsiteX106" fmla="*/ 2338673 w 2701062"/>
                    <a:gd name="connsiteY106" fmla="*/ 3042381 h 3573323"/>
                    <a:gd name="connsiteX107" fmla="*/ 2380811 w 2701062"/>
                    <a:gd name="connsiteY107" fmla="*/ 2987601 h 3573323"/>
                    <a:gd name="connsiteX108" fmla="*/ 2456660 w 2701062"/>
                    <a:gd name="connsiteY108" fmla="*/ 2991815 h 3573323"/>
                    <a:gd name="connsiteX109" fmla="*/ 2469301 w 2701062"/>
                    <a:gd name="connsiteY109" fmla="*/ 2911752 h 3573323"/>
                    <a:gd name="connsiteX110" fmla="*/ 2595716 w 2701062"/>
                    <a:gd name="connsiteY110" fmla="*/ 2844331 h 3573323"/>
                    <a:gd name="connsiteX111" fmla="*/ 2595716 w 2701062"/>
                    <a:gd name="connsiteY111" fmla="*/ 2743199 h 3573323"/>
                    <a:gd name="connsiteX112" fmla="*/ 2616785 w 2701062"/>
                    <a:gd name="connsiteY112" fmla="*/ 2705275 h 3573323"/>
                    <a:gd name="connsiteX113" fmla="*/ 2591502 w 2701062"/>
                    <a:gd name="connsiteY113" fmla="*/ 2679992 h 3573323"/>
                    <a:gd name="connsiteX114" fmla="*/ 2515653 w 2701062"/>
                    <a:gd name="connsiteY114" fmla="*/ 2679992 h 3573323"/>
                    <a:gd name="connsiteX115" fmla="*/ 2460874 w 2701062"/>
                    <a:gd name="connsiteY115" fmla="*/ 2692633 h 3573323"/>
                    <a:gd name="connsiteX116" fmla="*/ 2435591 w 2701062"/>
                    <a:gd name="connsiteY116" fmla="*/ 2705275 h 3573323"/>
                    <a:gd name="connsiteX117" fmla="*/ 2397666 w 2701062"/>
                    <a:gd name="connsiteY117" fmla="*/ 2654709 h 3573323"/>
                    <a:gd name="connsiteX118" fmla="*/ 2347100 w 2701062"/>
                    <a:gd name="connsiteY118" fmla="*/ 2629426 h 3573323"/>
                    <a:gd name="connsiteX119" fmla="*/ 2410308 w 2701062"/>
                    <a:gd name="connsiteY119" fmla="*/ 2591502 h 3573323"/>
                    <a:gd name="connsiteX120" fmla="*/ 2439804 w 2701062"/>
                    <a:gd name="connsiteY120" fmla="*/ 2444018 h 3573323"/>
                    <a:gd name="connsiteX121" fmla="*/ 2481943 w 2701062"/>
                    <a:gd name="connsiteY121" fmla="*/ 2477728 h 3573323"/>
                    <a:gd name="connsiteX122" fmla="*/ 2532509 w 2701062"/>
                    <a:gd name="connsiteY122" fmla="*/ 2406093 h 3573323"/>
                    <a:gd name="connsiteX123" fmla="*/ 2545150 w 2701062"/>
                    <a:gd name="connsiteY123" fmla="*/ 2368169 h 3573323"/>
                    <a:gd name="connsiteX124" fmla="*/ 2633640 w 2701062"/>
                    <a:gd name="connsiteY124" fmla="*/ 2254396 h 3573323"/>
                    <a:gd name="connsiteX125" fmla="*/ 2650496 w 2701062"/>
                    <a:gd name="connsiteY125" fmla="*/ 2161692 h 3573323"/>
                    <a:gd name="connsiteX126" fmla="*/ 2696848 w 2701062"/>
                    <a:gd name="connsiteY126" fmla="*/ 2085843 h 3573323"/>
                    <a:gd name="connsiteX127" fmla="*/ 2701062 w 2701062"/>
                    <a:gd name="connsiteY127" fmla="*/ 1879365 h 3573323"/>
                    <a:gd name="connsiteX128" fmla="*/ 2503012 w 2701062"/>
                    <a:gd name="connsiteY128" fmla="*/ 1744523 h 3573323"/>
                    <a:gd name="connsiteX129" fmla="*/ 2237541 w 2701062"/>
                    <a:gd name="connsiteY129" fmla="*/ 1715026 h 3573323"/>
                    <a:gd name="connsiteX130" fmla="*/ 2161692 w 2701062"/>
                    <a:gd name="connsiteY130" fmla="*/ 1803516 h 3573323"/>
                    <a:gd name="connsiteX131" fmla="*/ 2123768 w 2701062"/>
                    <a:gd name="connsiteY131" fmla="*/ 1795089 h 3573323"/>
                    <a:gd name="connsiteX132" fmla="*/ 2111126 w 2701062"/>
                    <a:gd name="connsiteY132" fmla="*/ 1744523 h 3573323"/>
                    <a:gd name="connsiteX133" fmla="*/ 2203830 w 2701062"/>
                    <a:gd name="connsiteY133" fmla="*/ 1647605 h 3573323"/>
                    <a:gd name="connsiteX134" fmla="*/ 2178547 w 2701062"/>
                    <a:gd name="connsiteY134" fmla="*/ 1508549 h 3573323"/>
                    <a:gd name="connsiteX135" fmla="*/ 2090057 w 2701062"/>
                    <a:gd name="connsiteY135" fmla="*/ 1415845 h 3573323"/>
                    <a:gd name="connsiteX136" fmla="*/ 2056346 w 2701062"/>
                    <a:gd name="connsiteY136" fmla="*/ 1386348 h 3573323"/>
                    <a:gd name="connsiteX137" fmla="*/ 2127981 w 2701062"/>
                    <a:gd name="connsiteY137" fmla="*/ 1373706 h 3573323"/>
                    <a:gd name="connsiteX138" fmla="*/ 2127981 w 2701062"/>
                    <a:gd name="connsiteY138" fmla="*/ 1339996 h 3573323"/>
                    <a:gd name="connsiteX139" fmla="*/ 2031063 w 2701062"/>
                    <a:gd name="connsiteY139" fmla="*/ 1213581 h 3573323"/>
                    <a:gd name="connsiteX140" fmla="*/ 2022636 w 2701062"/>
                    <a:gd name="connsiteY140" fmla="*/ 1129304 h 3573323"/>
                    <a:gd name="connsiteX141" fmla="*/ 2056346 w 2701062"/>
                    <a:gd name="connsiteY141" fmla="*/ 1066097 h 3573323"/>
                    <a:gd name="connsiteX142" fmla="*/ 2039491 w 2701062"/>
                    <a:gd name="connsiteY142" fmla="*/ 1032386 h 3573323"/>
                    <a:gd name="connsiteX143" fmla="*/ 1967856 w 2701062"/>
                    <a:gd name="connsiteY143" fmla="*/ 1011317 h 3573323"/>
                    <a:gd name="connsiteX144" fmla="*/ 1929932 w 2701062"/>
                    <a:gd name="connsiteY144" fmla="*/ 952324 h 3573323"/>
                    <a:gd name="connsiteX145" fmla="*/ 1934146 w 2701062"/>
                    <a:gd name="connsiteY145" fmla="*/ 893330 h 3573323"/>
                    <a:gd name="connsiteX146" fmla="*/ 1727668 w 2701062"/>
                    <a:gd name="connsiteY146" fmla="*/ 775343 h 3573323"/>
                    <a:gd name="connsiteX147" fmla="*/ 1664461 w 2701062"/>
                    <a:gd name="connsiteY147" fmla="*/ 716350 h 3573323"/>
                    <a:gd name="connsiteX148" fmla="*/ 1516977 w 2701062"/>
                    <a:gd name="connsiteY148" fmla="*/ 176981 h 3573323"/>
                    <a:gd name="connsiteX149" fmla="*/ 1356851 w 2701062"/>
                    <a:gd name="connsiteY149" fmla="*/ 0 h 3573323"/>
                    <a:gd name="connsiteX0" fmla="*/ 1356851 w 2701062"/>
                    <a:gd name="connsiteY0" fmla="*/ 8428 h 3573323"/>
                    <a:gd name="connsiteX1" fmla="*/ 1281002 w 2701062"/>
                    <a:gd name="connsiteY1" fmla="*/ 257044 h 3573323"/>
                    <a:gd name="connsiteX2" fmla="*/ 1141946 w 2701062"/>
                    <a:gd name="connsiteY2" fmla="*/ 391886 h 3573323"/>
                    <a:gd name="connsiteX3" fmla="*/ 876475 w 2701062"/>
                    <a:gd name="connsiteY3" fmla="*/ 648928 h 3573323"/>
                    <a:gd name="connsiteX4" fmla="*/ 804840 w 2701062"/>
                    <a:gd name="connsiteY4" fmla="*/ 720563 h 3573323"/>
                    <a:gd name="connsiteX5" fmla="*/ 813268 w 2701062"/>
                    <a:gd name="connsiteY5" fmla="*/ 851192 h 3573323"/>
                    <a:gd name="connsiteX6" fmla="*/ 897545 w 2701062"/>
                    <a:gd name="connsiteY6" fmla="*/ 1019745 h 3573323"/>
                    <a:gd name="connsiteX7" fmla="*/ 943897 w 2701062"/>
                    <a:gd name="connsiteY7" fmla="*/ 1104021 h 3573323"/>
                    <a:gd name="connsiteX8" fmla="*/ 964966 w 2701062"/>
                    <a:gd name="connsiteY8" fmla="*/ 1133518 h 3573323"/>
                    <a:gd name="connsiteX9" fmla="*/ 994463 w 2701062"/>
                    <a:gd name="connsiteY9" fmla="*/ 1108235 h 3573323"/>
                    <a:gd name="connsiteX10" fmla="*/ 1011318 w 2701062"/>
                    <a:gd name="connsiteY10" fmla="*/ 1053456 h 3573323"/>
                    <a:gd name="connsiteX11" fmla="*/ 1057670 w 2701062"/>
                    <a:gd name="connsiteY11" fmla="*/ 1045028 h 3573323"/>
                    <a:gd name="connsiteX12" fmla="*/ 1053456 w 2701062"/>
                    <a:gd name="connsiteY12" fmla="*/ 1108235 h 3573323"/>
                    <a:gd name="connsiteX13" fmla="*/ 1040815 w 2701062"/>
                    <a:gd name="connsiteY13" fmla="*/ 1141946 h 3573323"/>
                    <a:gd name="connsiteX14" fmla="*/ 1049242 w 2701062"/>
                    <a:gd name="connsiteY14" fmla="*/ 1167229 h 3573323"/>
                    <a:gd name="connsiteX15" fmla="*/ 986035 w 2701062"/>
                    <a:gd name="connsiteY15" fmla="*/ 1184084 h 3573323"/>
                    <a:gd name="connsiteX16" fmla="*/ 1011318 w 2701062"/>
                    <a:gd name="connsiteY16" fmla="*/ 1318927 h 3573323"/>
                    <a:gd name="connsiteX17" fmla="*/ 1049242 w 2701062"/>
                    <a:gd name="connsiteY17" fmla="*/ 1314713 h 3573323"/>
                    <a:gd name="connsiteX18" fmla="*/ 1040815 w 2701062"/>
                    <a:gd name="connsiteY18" fmla="*/ 1377920 h 3573323"/>
                    <a:gd name="connsiteX19" fmla="*/ 981821 w 2701062"/>
                    <a:gd name="connsiteY19" fmla="*/ 1411631 h 3573323"/>
                    <a:gd name="connsiteX20" fmla="*/ 931255 w 2701062"/>
                    <a:gd name="connsiteY20" fmla="*/ 1411631 h 3573323"/>
                    <a:gd name="connsiteX21" fmla="*/ 897545 w 2701062"/>
                    <a:gd name="connsiteY21" fmla="*/ 1474838 h 3573323"/>
                    <a:gd name="connsiteX22" fmla="*/ 901758 w 2701062"/>
                    <a:gd name="connsiteY22" fmla="*/ 1504335 h 3573323"/>
                    <a:gd name="connsiteX23" fmla="*/ 948110 w 2701062"/>
                    <a:gd name="connsiteY23" fmla="*/ 1512762 h 3573323"/>
                    <a:gd name="connsiteX24" fmla="*/ 931255 w 2701062"/>
                    <a:gd name="connsiteY24" fmla="*/ 1550687 h 3573323"/>
                    <a:gd name="connsiteX25" fmla="*/ 952324 w 2701062"/>
                    <a:gd name="connsiteY25" fmla="*/ 1559115 h 3573323"/>
                    <a:gd name="connsiteX26" fmla="*/ 1015532 w 2701062"/>
                    <a:gd name="connsiteY26" fmla="*/ 1563328 h 3573323"/>
                    <a:gd name="connsiteX27" fmla="*/ 1040815 w 2701062"/>
                    <a:gd name="connsiteY27" fmla="*/ 1601253 h 3573323"/>
                    <a:gd name="connsiteX28" fmla="*/ 1036601 w 2701062"/>
                    <a:gd name="connsiteY28" fmla="*/ 1639177 h 3573323"/>
                    <a:gd name="connsiteX29" fmla="*/ 1104022 w 2701062"/>
                    <a:gd name="connsiteY29" fmla="*/ 1740309 h 3573323"/>
                    <a:gd name="connsiteX30" fmla="*/ 1053456 w 2701062"/>
                    <a:gd name="connsiteY30" fmla="*/ 1765592 h 3573323"/>
                    <a:gd name="connsiteX31" fmla="*/ 998676 w 2701062"/>
                    <a:gd name="connsiteY31" fmla="*/ 1761378 h 3573323"/>
                    <a:gd name="connsiteX32" fmla="*/ 964966 w 2701062"/>
                    <a:gd name="connsiteY32" fmla="*/ 1841441 h 3573323"/>
                    <a:gd name="connsiteX33" fmla="*/ 1015532 w 2701062"/>
                    <a:gd name="connsiteY33" fmla="*/ 1883579 h 3573323"/>
                    <a:gd name="connsiteX34" fmla="*/ 994463 w 2701062"/>
                    <a:gd name="connsiteY34" fmla="*/ 1980497 h 3573323"/>
                    <a:gd name="connsiteX35" fmla="*/ 1019746 w 2701062"/>
                    <a:gd name="connsiteY35" fmla="*/ 2014208 h 3573323"/>
                    <a:gd name="connsiteX36" fmla="*/ 990249 w 2701062"/>
                    <a:gd name="connsiteY36" fmla="*/ 2047918 h 3573323"/>
                    <a:gd name="connsiteX37" fmla="*/ 948110 w 2701062"/>
                    <a:gd name="connsiteY37" fmla="*/ 2047918 h 3573323"/>
                    <a:gd name="connsiteX38" fmla="*/ 939683 w 2701062"/>
                    <a:gd name="connsiteY38" fmla="*/ 2085843 h 3573323"/>
                    <a:gd name="connsiteX39" fmla="*/ 994463 w 2701062"/>
                    <a:gd name="connsiteY39" fmla="*/ 2132195 h 3573323"/>
                    <a:gd name="connsiteX40" fmla="*/ 981821 w 2701062"/>
                    <a:gd name="connsiteY40" fmla="*/ 2313389 h 3573323"/>
                    <a:gd name="connsiteX41" fmla="*/ 1015532 w 2701062"/>
                    <a:gd name="connsiteY41" fmla="*/ 2393452 h 3573323"/>
                    <a:gd name="connsiteX42" fmla="*/ 1049242 w 2701062"/>
                    <a:gd name="connsiteY42" fmla="*/ 2393452 h 3573323"/>
                    <a:gd name="connsiteX43" fmla="*/ 1129305 w 2701062"/>
                    <a:gd name="connsiteY43" fmla="*/ 2460873 h 3573323"/>
                    <a:gd name="connsiteX44" fmla="*/ 1125091 w 2701062"/>
                    <a:gd name="connsiteY44" fmla="*/ 2591502 h 3573323"/>
                    <a:gd name="connsiteX45" fmla="*/ 1087167 w 2701062"/>
                    <a:gd name="connsiteY45" fmla="*/ 2654709 h 3573323"/>
                    <a:gd name="connsiteX46" fmla="*/ 1015532 w 2701062"/>
                    <a:gd name="connsiteY46" fmla="*/ 2722130 h 3573323"/>
                    <a:gd name="connsiteX47" fmla="*/ 1007104 w 2701062"/>
                    <a:gd name="connsiteY47" fmla="*/ 2810621 h 3573323"/>
                    <a:gd name="connsiteX48" fmla="*/ 922828 w 2701062"/>
                    <a:gd name="connsiteY48" fmla="*/ 2823262 h 3573323"/>
                    <a:gd name="connsiteX49" fmla="*/ 868048 w 2701062"/>
                    <a:gd name="connsiteY49" fmla="*/ 2827476 h 3573323"/>
                    <a:gd name="connsiteX50" fmla="*/ 830123 w 2701062"/>
                    <a:gd name="connsiteY50" fmla="*/ 2789551 h 3573323"/>
                    <a:gd name="connsiteX51" fmla="*/ 577294 w 2701062"/>
                    <a:gd name="connsiteY51" fmla="*/ 2810621 h 3573323"/>
                    <a:gd name="connsiteX52" fmla="*/ 568866 w 2701062"/>
                    <a:gd name="connsiteY52" fmla="*/ 2915966 h 3573323"/>
                    <a:gd name="connsiteX53" fmla="*/ 514087 w 2701062"/>
                    <a:gd name="connsiteY53" fmla="*/ 2949677 h 3573323"/>
                    <a:gd name="connsiteX54" fmla="*/ 484590 w 2701062"/>
                    <a:gd name="connsiteY54" fmla="*/ 2915966 h 3573323"/>
                    <a:gd name="connsiteX55" fmla="*/ 446665 w 2701062"/>
                    <a:gd name="connsiteY55" fmla="*/ 2941249 h 3573323"/>
                    <a:gd name="connsiteX56" fmla="*/ 434024 w 2701062"/>
                    <a:gd name="connsiteY56" fmla="*/ 3059236 h 3573323"/>
                    <a:gd name="connsiteX57" fmla="*/ 328678 w 2701062"/>
                    <a:gd name="connsiteY57" fmla="*/ 3185651 h 3573323"/>
                    <a:gd name="connsiteX58" fmla="*/ 273899 w 2701062"/>
                    <a:gd name="connsiteY58" fmla="*/ 3198292 h 3573323"/>
                    <a:gd name="connsiteX59" fmla="*/ 252829 w 2701062"/>
                    <a:gd name="connsiteY59" fmla="*/ 3248858 h 3573323"/>
                    <a:gd name="connsiteX60" fmla="*/ 202263 w 2701062"/>
                    <a:gd name="connsiteY60" fmla="*/ 3328921 h 3573323"/>
                    <a:gd name="connsiteX61" fmla="*/ 164339 w 2701062"/>
                    <a:gd name="connsiteY61" fmla="*/ 3358418 h 3573323"/>
                    <a:gd name="connsiteX62" fmla="*/ 75849 w 2701062"/>
                    <a:gd name="connsiteY62" fmla="*/ 3387915 h 3573323"/>
                    <a:gd name="connsiteX63" fmla="*/ 12641 w 2701062"/>
                    <a:gd name="connsiteY63" fmla="*/ 3421625 h 3573323"/>
                    <a:gd name="connsiteX64" fmla="*/ 0 w 2701062"/>
                    <a:gd name="connsiteY64" fmla="*/ 3501688 h 3573323"/>
                    <a:gd name="connsiteX65" fmla="*/ 63207 w 2701062"/>
                    <a:gd name="connsiteY65" fmla="*/ 3497474 h 3573323"/>
                    <a:gd name="connsiteX66" fmla="*/ 96918 w 2701062"/>
                    <a:gd name="connsiteY66" fmla="*/ 3451122 h 3573323"/>
                    <a:gd name="connsiteX67" fmla="*/ 155911 w 2701062"/>
                    <a:gd name="connsiteY67" fmla="*/ 3493260 h 3573323"/>
                    <a:gd name="connsiteX68" fmla="*/ 164339 w 2701062"/>
                    <a:gd name="connsiteY68" fmla="*/ 3573323 h 3573323"/>
                    <a:gd name="connsiteX69" fmla="*/ 265471 w 2701062"/>
                    <a:gd name="connsiteY69" fmla="*/ 3522757 h 3573323"/>
                    <a:gd name="connsiteX70" fmla="*/ 252829 w 2701062"/>
                    <a:gd name="connsiteY70" fmla="*/ 3463763 h 3573323"/>
                    <a:gd name="connsiteX71" fmla="*/ 307609 w 2701062"/>
                    <a:gd name="connsiteY71" fmla="*/ 3421625 h 3573323"/>
                    <a:gd name="connsiteX72" fmla="*/ 345534 w 2701062"/>
                    <a:gd name="connsiteY72" fmla="*/ 3383701 h 3573323"/>
                    <a:gd name="connsiteX73" fmla="*/ 375030 w 2701062"/>
                    <a:gd name="connsiteY73" fmla="*/ 3341562 h 3573323"/>
                    <a:gd name="connsiteX74" fmla="*/ 497231 w 2701062"/>
                    <a:gd name="connsiteY74" fmla="*/ 3349990 h 3573323"/>
                    <a:gd name="connsiteX75" fmla="*/ 497231 w 2701062"/>
                    <a:gd name="connsiteY75" fmla="*/ 3349990 h 3573323"/>
                    <a:gd name="connsiteX76" fmla="*/ 568866 w 2701062"/>
                    <a:gd name="connsiteY76" fmla="*/ 3383701 h 3573323"/>
                    <a:gd name="connsiteX77" fmla="*/ 589935 w 2701062"/>
                    <a:gd name="connsiteY77" fmla="*/ 3362632 h 3573323"/>
                    <a:gd name="connsiteX78" fmla="*/ 648929 w 2701062"/>
                    <a:gd name="connsiteY78" fmla="*/ 3392128 h 3573323"/>
                    <a:gd name="connsiteX79" fmla="*/ 674212 w 2701062"/>
                    <a:gd name="connsiteY79" fmla="*/ 3387915 h 3573323"/>
                    <a:gd name="connsiteX80" fmla="*/ 720564 w 2701062"/>
                    <a:gd name="connsiteY80" fmla="*/ 3451122 h 3573323"/>
                    <a:gd name="connsiteX81" fmla="*/ 754275 w 2701062"/>
                    <a:gd name="connsiteY81" fmla="*/ 3442694 h 3573323"/>
                    <a:gd name="connsiteX82" fmla="*/ 804840 w 2701062"/>
                    <a:gd name="connsiteY82" fmla="*/ 3366845 h 3573323"/>
                    <a:gd name="connsiteX83" fmla="*/ 842765 w 2701062"/>
                    <a:gd name="connsiteY83" fmla="*/ 3333135 h 3573323"/>
                    <a:gd name="connsiteX84" fmla="*/ 830123 w 2701062"/>
                    <a:gd name="connsiteY84" fmla="*/ 3278355 h 3573323"/>
                    <a:gd name="connsiteX85" fmla="*/ 859620 w 2701062"/>
                    <a:gd name="connsiteY85" fmla="*/ 3223575 h 3573323"/>
                    <a:gd name="connsiteX86" fmla="*/ 918614 w 2701062"/>
                    <a:gd name="connsiteY86" fmla="*/ 3173010 h 3573323"/>
                    <a:gd name="connsiteX87" fmla="*/ 1011318 w 2701062"/>
                    <a:gd name="connsiteY87" fmla="*/ 3156154 h 3573323"/>
                    <a:gd name="connsiteX88" fmla="*/ 1078739 w 2701062"/>
                    <a:gd name="connsiteY88" fmla="*/ 3143513 h 3573323"/>
                    <a:gd name="connsiteX89" fmla="*/ 1163016 w 2701062"/>
                    <a:gd name="connsiteY89" fmla="*/ 3215148 h 3573323"/>
                    <a:gd name="connsiteX90" fmla="*/ 1222009 w 2701062"/>
                    <a:gd name="connsiteY90" fmla="*/ 3248858 h 3573323"/>
                    <a:gd name="connsiteX91" fmla="*/ 1226223 w 2701062"/>
                    <a:gd name="connsiteY91" fmla="*/ 3202506 h 3573323"/>
                    <a:gd name="connsiteX92" fmla="*/ 1243078 w 2701062"/>
                    <a:gd name="connsiteY92" fmla="*/ 3194079 h 3573323"/>
                    <a:gd name="connsiteX93" fmla="*/ 1344210 w 2701062"/>
                    <a:gd name="connsiteY93" fmla="*/ 3215148 h 3573323"/>
                    <a:gd name="connsiteX94" fmla="*/ 1398990 w 2701062"/>
                    <a:gd name="connsiteY94" fmla="*/ 3223575 h 3573323"/>
                    <a:gd name="connsiteX95" fmla="*/ 1436914 w 2701062"/>
                    <a:gd name="connsiteY95" fmla="*/ 3151940 h 3573323"/>
                    <a:gd name="connsiteX96" fmla="*/ 1495908 w 2701062"/>
                    <a:gd name="connsiteY96" fmla="*/ 3143513 h 3573323"/>
                    <a:gd name="connsiteX97" fmla="*/ 1597040 w 2701062"/>
                    <a:gd name="connsiteY97" fmla="*/ 3198292 h 3573323"/>
                    <a:gd name="connsiteX98" fmla="*/ 1656033 w 2701062"/>
                    <a:gd name="connsiteY98" fmla="*/ 3219362 h 3573323"/>
                    <a:gd name="connsiteX99" fmla="*/ 1719240 w 2701062"/>
                    <a:gd name="connsiteY99" fmla="*/ 3160368 h 3573323"/>
                    <a:gd name="connsiteX100" fmla="*/ 1715027 w 2701062"/>
                    <a:gd name="connsiteY100" fmla="*/ 3088733 h 3573323"/>
                    <a:gd name="connsiteX101" fmla="*/ 1833014 w 2701062"/>
                    <a:gd name="connsiteY101" fmla="*/ 3139299 h 3573323"/>
                    <a:gd name="connsiteX102" fmla="*/ 1862510 w 2701062"/>
                    <a:gd name="connsiteY102" fmla="*/ 3088733 h 3573323"/>
                    <a:gd name="connsiteX103" fmla="*/ 2018422 w 2701062"/>
                    <a:gd name="connsiteY103" fmla="*/ 3067664 h 3573323"/>
                    <a:gd name="connsiteX104" fmla="*/ 2186975 w 2701062"/>
                    <a:gd name="connsiteY104" fmla="*/ 3126657 h 3573323"/>
                    <a:gd name="connsiteX105" fmla="*/ 2254396 w 2701062"/>
                    <a:gd name="connsiteY105" fmla="*/ 3042381 h 3573323"/>
                    <a:gd name="connsiteX106" fmla="*/ 2338673 w 2701062"/>
                    <a:gd name="connsiteY106" fmla="*/ 3042381 h 3573323"/>
                    <a:gd name="connsiteX107" fmla="*/ 2380811 w 2701062"/>
                    <a:gd name="connsiteY107" fmla="*/ 2987601 h 3573323"/>
                    <a:gd name="connsiteX108" fmla="*/ 2456660 w 2701062"/>
                    <a:gd name="connsiteY108" fmla="*/ 2991815 h 3573323"/>
                    <a:gd name="connsiteX109" fmla="*/ 2469301 w 2701062"/>
                    <a:gd name="connsiteY109" fmla="*/ 2911752 h 3573323"/>
                    <a:gd name="connsiteX110" fmla="*/ 2595716 w 2701062"/>
                    <a:gd name="connsiteY110" fmla="*/ 2844331 h 3573323"/>
                    <a:gd name="connsiteX111" fmla="*/ 2595716 w 2701062"/>
                    <a:gd name="connsiteY111" fmla="*/ 2743199 h 3573323"/>
                    <a:gd name="connsiteX112" fmla="*/ 2616785 w 2701062"/>
                    <a:gd name="connsiteY112" fmla="*/ 2705275 h 3573323"/>
                    <a:gd name="connsiteX113" fmla="*/ 2591502 w 2701062"/>
                    <a:gd name="connsiteY113" fmla="*/ 2679992 h 3573323"/>
                    <a:gd name="connsiteX114" fmla="*/ 2515653 w 2701062"/>
                    <a:gd name="connsiteY114" fmla="*/ 2679992 h 3573323"/>
                    <a:gd name="connsiteX115" fmla="*/ 2460874 w 2701062"/>
                    <a:gd name="connsiteY115" fmla="*/ 2692633 h 3573323"/>
                    <a:gd name="connsiteX116" fmla="*/ 2435591 w 2701062"/>
                    <a:gd name="connsiteY116" fmla="*/ 2705275 h 3573323"/>
                    <a:gd name="connsiteX117" fmla="*/ 2397666 w 2701062"/>
                    <a:gd name="connsiteY117" fmla="*/ 2654709 h 3573323"/>
                    <a:gd name="connsiteX118" fmla="*/ 2347100 w 2701062"/>
                    <a:gd name="connsiteY118" fmla="*/ 2629426 h 3573323"/>
                    <a:gd name="connsiteX119" fmla="*/ 2410308 w 2701062"/>
                    <a:gd name="connsiteY119" fmla="*/ 2591502 h 3573323"/>
                    <a:gd name="connsiteX120" fmla="*/ 2439804 w 2701062"/>
                    <a:gd name="connsiteY120" fmla="*/ 2444018 h 3573323"/>
                    <a:gd name="connsiteX121" fmla="*/ 2481943 w 2701062"/>
                    <a:gd name="connsiteY121" fmla="*/ 2477728 h 3573323"/>
                    <a:gd name="connsiteX122" fmla="*/ 2532509 w 2701062"/>
                    <a:gd name="connsiteY122" fmla="*/ 2406093 h 3573323"/>
                    <a:gd name="connsiteX123" fmla="*/ 2545150 w 2701062"/>
                    <a:gd name="connsiteY123" fmla="*/ 2368169 h 3573323"/>
                    <a:gd name="connsiteX124" fmla="*/ 2633640 w 2701062"/>
                    <a:gd name="connsiteY124" fmla="*/ 2254396 h 3573323"/>
                    <a:gd name="connsiteX125" fmla="*/ 2650496 w 2701062"/>
                    <a:gd name="connsiteY125" fmla="*/ 2161692 h 3573323"/>
                    <a:gd name="connsiteX126" fmla="*/ 2696848 w 2701062"/>
                    <a:gd name="connsiteY126" fmla="*/ 2085843 h 3573323"/>
                    <a:gd name="connsiteX127" fmla="*/ 2701062 w 2701062"/>
                    <a:gd name="connsiteY127" fmla="*/ 1879365 h 3573323"/>
                    <a:gd name="connsiteX128" fmla="*/ 2503012 w 2701062"/>
                    <a:gd name="connsiteY128" fmla="*/ 1744523 h 3573323"/>
                    <a:gd name="connsiteX129" fmla="*/ 2237541 w 2701062"/>
                    <a:gd name="connsiteY129" fmla="*/ 1715026 h 3573323"/>
                    <a:gd name="connsiteX130" fmla="*/ 2161692 w 2701062"/>
                    <a:gd name="connsiteY130" fmla="*/ 1803516 h 3573323"/>
                    <a:gd name="connsiteX131" fmla="*/ 2123768 w 2701062"/>
                    <a:gd name="connsiteY131" fmla="*/ 1795089 h 3573323"/>
                    <a:gd name="connsiteX132" fmla="*/ 2111126 w 2701062"/>
                    <a:gd name="connsiteY132" fmla="*/ 1744523 h 3573323"/>
                    <a:gd name="connsiteX133" fmla="*/ 2203830 w 2701062"/>
                    <a:gd name="connsiteY133" fmla="*/ 1647605 h 3573323"/>
                    <a:gd name="connsiteX134" fmla="*/ 2178547 w 2701062"/>
                    <a:gd name="connsiteY134" fmla="*/ 1508549 h 3573323"/>
                    <a:gd name="connsiteX135" fmla="*/ 2090057 w 2701062"/>
                    <a:gd name="connsiteY135" fmla="*/ 1415845 h 3573323"/>
                    <a:gd name="connsiteX136" fmla="*/ 2056346 w 2701062"/>
                    <a:gd name="connsiteY136" fmla="*/ 1386348 h 3573323"/>
                    <a:gd name="connsiteX137" fmla="*/ 2127981 w 2701062"/>
                    <a:gd name="connsiteY137" fmla="*/ 1373706 h 3573323"/>
                    <a:gd name="connsiteX138" fmla="*/ 2127981 w 2701062"/>
                    <a:gd name="connsiteY138" fmla="*/ 1339996 h 3573323"/>
                    <a:gd name="connsiteX139" fmla="*/ 2031063 w 2701062"/>
                    <a:gd name="connsiteY139" fmla="*/ 1213581 h 3573323"/>
                    <a:gd name="connsiteX140" fmla="*/ 2022636 w 2701062"/>
                    <a:gd name="connsiteY140" fmla="*/ 1129304 h 3573323"/>
                    <a:gd name="connsiteX141" fmla="*/ 2056346 w 2701062"/>
                    <a:gd name="connsiteY141" fmla="*/ 1066097 h 3573323"/>
                    <a:gd name="connsiteX142" fmla="*/ 2039491 w 2701062"/>
                    <a:gd name="connsiteY142" fmla="*/ 1032386 h 3573323"/>
                    <a:gd name="connsiteX143" fmla="*/ 1967856 w 2701062"/>
                    <a:gd name="connsiteY143" fmla="*/ 1011317 h 3573323"/>
                    <a:gd name="connsiteX144" fmla="*/ 1929932 w 2701062"/>
                    <a:gd name="connsiteY144" fmla="*/ 952324 h 3573323"/>
                    <a:gd name="connsiteX145" fmla="*/ 1934146 w 2701062"/>
                    <a:gd name="connsiteY145" fmla="*/ 893330 h 3573323"/>
                    <a:gd name="connsiteX146" fmla="*/ 1727668 w 2701062"/>
                    <a:gd name="connsiteY146" fmla="*/ 775343 h 3573323"/>
                    <a:gd name="connsiteX147" fmla="*/ 1664461 w 2701062"/>
                    <a:gd name="connsiteY147" fmla="*/ 716350 h 3573323"/>
                    <a:gd name="connsiteX148" fmla="*/ 1516977 w 2701062"/>
                    <a:gd name="connsiteY148" fmla="*/ 176981 h 3573323"/>
                    <a:gd name="connsiteX149" fmla="*/ 1356851 w 2701062"/>
                    <a:gd name="connsiteY149" fmla="*/ 0 h 3573323"/>
                    <a:gd name="connsiteX0" fmla="*/ 1356851 w 2701062"/>
                    <a:gd name="connsiteY0" fmla="*/ 8428 h 3573323"/>
                    <a:gd name="connsiteX1" fmla="*/ 1323141 w 2701062"/>
                    <a:gd name="connsiteY1" fmla="*/ 101132 h 3573323"/>
                    <a:gd name="connsiteX2" fmla="*/ 1281002 w 2701062"/>
                    <a:gd name="connsiteY2" fmla="*/ 257044 h 3573323"/>
                    <a:gd name="connsiteX3" fmla="*/ 1141946 w 2701062"/>
                    <a:gd name="connsiteY3" fmla="*/ 391886 h 3573323"/>
                    <a:gd name="connsiteX4" fmla="*/ 876475 w 2701062"/>
                    <a:gd name="connsiteY4" fmla="*/ 648928 h 3573323"/>
                    <a:gd name="connsiteX5" fmla="*/ 804840 w 2701062"/>
                    <a:gd name="connsiteY5" fmla="*/ 720563 h 3573323"/>
                    <a:gd name="connsiteX6" fmla="*/ 813268 w 2701062"/>
                    <a:gd name="connsiteY6" fmla="*/ 851192 h 3573323"/>
                    <a:gd name="connsiteX7" fmla="*/ 897545 w 2701062"/>
                    <a:gd name="connsiteY7" fmla="*/ 1019745 h 3573323"/>
                    <a:gd name="connsiteX8" fmla="*/ 943897 w 2701062"/>
                    <a:gd name="connsiteY8" fmla="*/ 1104021 h 3573323"/>
                    <a:gd name="connsiteX9" fmla="*/ 964966 w 2701062"/>
                    <a:gd name="connsiteY9" fmla="*/ 1133518 h 3573323"/>
                    <a:gd name="connsiteX10" fmla="*/ 994463 w 2701062"/>
                    <a:gd name="connsiteY10" fmla="*/ 1108235 h 3573323"/>
                    <a:gd name="connsiteX11" fmla="*/ 1011318 w 2701062"/>
                    <a:gd name="connsiteY11" fmla="*/ 1053456 h 3573323"/>
                    <a:gd name="connsiteX12" fmla="*/ 1057670 w 2701062"/>
                    <a:gd name="connsiteY12" fmla="*/ 1045028 h 3573323"/>
                    <a:gd name="connsiteX13" fmla="*/ 1053456 w 2701062"/>
                    <a:gd name="connsiteY13" fmla="*/ 1108235 h 3573323"/>
                    <a:gd name="connsiteX14" fmla="*/ 1040815 w 2701062"/>
                    <a:gd name="connsiteY14" fmla="*/ 1141946 h 3573323"/>
                    <a:gd name="connsiteX15" fmla="*/ 1049242 w 2701062"/>
                    <a:gd name="connsiteY15" fmla="*/ 1167229 h 3573323"/>
                    <a:gd name="connsiteX16" fmla="*/ 986035 w 2701062"/>
                    <a:gd name="connsiteY16" fmla="*/ 1184084 h 3573323"/>
                    <a:gd name="connsiteX17" fmla="*/ 1011318 w 2701062"/>
                    <a:gd name="connsiteY17" fmla="*/ 1318927 h 3573323"/>
                    <a:gd name="connsiteX18" fmla="*/ 1049242 w 2701062"/>
                    <a:gd name="connsiteY18" fmla="*/ 1314713 h 3573323"/>
                    <a:gd name="connsiteX19" fmla="*/ 1040815 w 2701062"/>
                    <a:gd name="connsiteY19" fmla="*/ 1377920 h 3573323"/>
                    <a:gd name="connsiteX20" fmla="*/ 981821 w 2701062"/>
                    <a:gd name="connsiteY20" fmla="*/ 1411631 h 3573323"/>
                    <a:gd name="connsiteX21" fmla="*/ 931255 w 2701062"/>
                    <a:gd name="connsiteY21" fmla="*/ 1411631 h 3573323"/>
                    <a:gd name="connsiteX22" fmla="*/ 897545 w 2701062"/>
                    <a:gd name="connsiteY22" fmla="*/ 1474838 h 3573323"/>
                    <a:gd name="connsiteX23" fmla="*/ 901758 w 2701062"/>
                    <a:gd name="connsiteY23" fmla="*/ 1504335 h 3573323"/>
                    <a:gd name="connsiteX24" fmla="*/ 948110 w 2701062"/>
                    <a:gd name="connsiteY24" fmla="*/ 1512762 h 3573323"/>
                    <a:gd name="connsiteX25" fmla="*/ 931255 w 2701062"/>
                    <a:gd name="connsiteY25" fmla="*/ 1550687 h 3573323"/>
                    <a:gd name="connsiteX26" fmla="*/ 952324 w 2701062"/>
                    <a:gd name="connsiteY26" fmla="*/ 1559115 h 3573323"/>
                    <a:gd name="connsiteX27" fmla="*/ 1015532 w 2701062"/>
                    <a:gd name="connsiteY27" fmla="*/ 1563328 h 3573323"/>
                    <a:gd name="connsiteX28" fmla="*/ 1040815 w 2701062"/>
                    <a:gd name="connsiteY28" fmla="*/ 1601253 h 3573323"/>
                    <a:gd name="connsiteX29" fmla="*/ 1036601 w 2701062"/>
                    <a:gd name="connsiteY29" fmla="*/ 1639177 h 3573323"/>
                    <a:gd name="connsiteX30" fmla="*/ 1104022 w 2701062"/>
                    <a:gd name="connsiteY30" fmla="*/ 1740309 h 3573323"/>
                    <a:gd name="connsiteX31" fmla="*/ 1053456 w 2701062"/>
                    <a:gd name="connsiteY31" fmla="*/ 1765592 h 3573323"/>
                    <a:gd name="connsiteX32" fmla="*/ 998676 w 2701062"/>
                    <a:gd name="connsiteY32" fmla="*/ 1761378 h 3573323"/>
                    <a:gd name="connsiteX33" fmla="*/ 964966 w 2701062"/>
                    <a:gd name="connsiteY33" fmla="*/ 1841441 h 3573323"/>
                    <a:gd name="connsiteX34" fmla="*/ 1015532 w 2701062"/>
                    <a:gd name="connsiteY34" fmla="*/ 1883579 h 3573323"/>
                    <a:gd name="connsiteX35" fmla="*/ 994463 w 2701062"/>
                    <a:gd name="connsiteY35" fmla="*/ 1980497 h 3573323"/>
                    <a:gd name="connsiteX36" fmla="*/ 1019746 w 2701062"/>
                    <a:gd name="connsiteY36" fmla="*/ 2014208 h 3573323"/>
                    <a:gd name="connsiteX37" fmla="*/ 990249 w 2701062"/>
                    <a:gd name="connsiteY37" fmla="*/ 2047918 h 3573323"/>
                    <a:gd name="connsiteX38" fmla="*/ 948110 w 2701062"/>
                    <a:gd name="connsiteY38" fmla="*/ 2047918 h 3573323"/>
                    <a:gd name="connsiteX39" fmla="*/ 939683 w 2701062"/>
                    <a:gd name="connsiteY39" fmla="*/ 2085843 h 3573323"/>
                    <a:gd name="connsiteX40" fmla="*/ 994463 w 2701062"/>
                    <a:gd name="connsiteY40" fmla="*/ 2132195 h 3573323"/>
                    <a:gd name="connsiteX41" fmla="*/ 981821 w 2701062"/>
                    <a:gd name="connsiteY41" fmla="*/ 2313389 h 3573323"/>
                    <a:gd name="connsiteX42" fmla="*/ 1015532 w 2701062"/>
                    <a:gd name="connsiteY42" fmla="*/ 2393452 h 3573323"/>
                    <a:gd name="connsiteX43" fmla="*/ 1049242 w 2701062"/>
                    <a:gd name="connsiteY43" fmla="*/ 2393452 h 3573323"/>
                    <a:gd name="connsiteX44" fmla="*/ 1129305 w 2701062"/>
                    <a:gd name="connsiteY44" fmla="*/ 2460873 h 3573323"/>
                    <a:gd name="connsiteX45" fmla="*/ 1125091 w 2701062"/>
                    <a:gd name="connsiteY45" fmla="*/ 2591502 h 3573323"/>
                    <a:gd name="connsiteX46" fmla="*/ 1087167 w 2701062"/>
                    <a:gd name="connsiteY46" fmla="*/ 2654709 h 3573323"/>
                    <a:gd name="connsiteX47" fmla="*/ 1015532 w 2701062"/>
                    <a:gd name="connsiteY47" fmla="*/ 2722130 h 3573323"/>
                    <a:gd name="connsiteX48" fmla="*/ 1007104 w 2701062"/>
                    <a:gd name="connsiteY48" fmla="*/ 2810621 h 3573323"/>
                    <a:gd name="connsiteX49" fmla="*/ 922828 w 2701062"/>
                    <a:gd name="connsiteY49" fmla="*/ 2823262 h 3573323"/>
                    <a:gd name="connsiteX50" fmla="*/ 868048 w 2701062"/>
                    <a:gd name="connsiteY50" fmla="*/ 2827476 h 3573323"/>
                    <a:gd name="connsiteX51" fmla="*/ 830123 w 2701062"/>
                    <a:gd name="connsiteY51" fmla="*/ 2789551 h 3573323"/>
                    <a:gd name="connsiteX52" fmla="*/ 577294 w 2701062"/>
                    <a:gd name="connsiteY52" fmla="*/ 2810621 h 3573323"/>
                    <a:gd name="connsiteX53" fmla="*/ 568866 w 2701062"/>
                    <a:gd name="connsiteY53" fmla="*/ 2915966 h 3573323"/>
                    <a:gd name="connsiteX54" fmla="*/ 514087 w 2701062"/>
                    <a:gd name="connsiteY54" fmla="*/ 2949677 h 3573323"/>
                    <a:gd name="connsiteX55" fmla="*/ 484590 w 2701062"/>
                    <a:gd name="connsiteY55" fmla="*/ 2915966 h 3573323"/>
                    <a:gd name="connsiteX56" fmla="*/ 446665 w 2701062"/>
                    <a:gd name="connsiteY56" fmla="*/ 2941249 h 3573323"/>
                    <a:gd name="connsiteX57" fmla="*/ 434024 w 2701062"/>
                    <a:gd name="connsiteY57" fmla="*/ 3059236 h 3573323"/>
                    <a:gd name="connsiteX58" fmla="*/ 328678 w 2701062"/>
                    <a:gd name="connsiteY58" fmla="*/ 3185651 h 3573323"/>
                    <a:gd name="connsiteX59" fmla="*/ 273899 w 2701062"/>
                    <a:gd name="connsiteY59" fmla="*/ 3198292 h 3573323"/>
                    <a:gd name="connsiteX60" fmla="*/ 252829 w 2701062"/>
                    <a:gd name="connsiteY60" fmla="*/ 3248858 h 3573323"/>
                    <a:gd name="connsiteX61" fmla="*/ 202263 w 2701062"/>
                    <a:gd name="connsiteY61" fmla="*/ 3328921 h 3573323"/>
                    <a:gd name="connsiteX62" fmla="*/ 164339 w 2701062"/>
                    <a:gd name="connsiteY62" fmla="*/ 3358418 h 3573323"/>
                    <a:gd name="connsiteX63" fmla="*/ 75849 w 2701062"/>
                    <a:gd name="connsiteY63" fmla="*/ 3387915 h 3573323"/>
                    <a:gd name="connsiteX64" fmla="*/ 12641 w 2701062"/>
                    <a:gd name="connsiteY64" fmla="*/ 3421625 h 3573323"/>
                    <a:gd name="connsiteX65" fmla="*/ 0 w 2701062"/>
                    <a:gd name="connsiteY65" fmla="*/ 3501688 h 3573323"/>
                    <a:gd name="connsiteX66" fmla="*/ 63207 w 2701062"/>
                    <a:gd name="connsiteY66" fmla="*/ 3497474 h 3573323"/>
                    <a:gd name="connsiteX67" fmla="*/ 96918 w 2701062"/>
                    <a:gd name="connsiteY67" fmla="*/ 3451122 h 3573323"/>
                    <a:gd name="connsiteX68" fmla="*/ 155911 w 2701062"/>
                    <a:gd name="connsiteY68" fmla="*/ 3493260 h 3573323"/>
                    <a:gd name="connsiteX69" fmla="*/ 164339 w 2701062"/>
                    <a:gd name="connsiteY69" fmla="*/ 3573323 h 3573323"/>
                    <a:gd name="connsiteX70" fmla="*/ 265471 w 2701062"/>
                    <a:gd name="connsiteY70" fmla="*/ 3522757 h 3573323"/>
                    <a:gd name="connsiteX71" fmla="*/ 252829 w 2701062"/>
                    <a:gd name="connsiteY71" fmla="*/ 3463763 h 3573323"/>
                    <a:gd name="connsiteX72" fmla="*/ 307609 w 2701062"/>
                    <a:gd name="connsiteY72" fmla="*/ 3421625 h 3573323"/>
                    <a:gd name="connsiteX73" fmla="*/ 345534 w 2701062"/>
                    <a:gd name="connsiteY73" fmla="*/ 3383701 h 3573323"/>
                    <a:gd name="connsiteX74" fmla="*/ 375030 w 2701062"/>
                    <a:gd name="connsiteY74" fmla="*/ 3341562 h 3573323"/>
                    <a:gd name="connsiteX75" fmla="*/ 497231 w 2701062"/>
                    <a:gd name="connsiteY75" fmla="*/ 3349990 h 3573323"/>
                    <a:gd name="connsiteX76" fmla="*/ 497231 w 2701062"/>
                    <a:gd name="connsiteY76" fmla="*/ 3349990 h 3573323"/>
                    <a:gd name="connsiteX77" fmla="*/ 568866 w 2701062"/>
                    <a:gd name="connsiteY77" fmla="*/ 3383701 h 3573323"/>
                    <a:gd name="connsiteX78" fmla="*/ 589935 w 2701062"/>
                    <a:gd name="connsiteY78" fmla="*/ 3362632 h 3573323"/>
                    <a:gd name="connsiteX79" fmla="*/ 648929 w 2701062"/>
                    <a:gd name="connsiteY79" fmla="*/ 3392128 h 3573323"/>
                    <a:gd name="connsiteX80" fmla="*/ 674212 w 2701062"/>
                    <a:gd name="connsiteY80" fmla="*/ 3387915 h 3573323"/>
                    <a:gd name="connsiteX81" fmla="*/ 720564 w 2701062"/>
                    <a:gd name="connsiteY81" fmla="*/ 3451122 h 3573323"/>
                    <a:gd name="connsiteX82" fmla="*/ 754275 w 2701062"/>
                    <a:gd name="connsiteY82" fmla="*/ 3442694 h 3573323"/>
                    <a:gd name="connsiteX83" fmla="*/ 804840 w 2701062"/>
                    <a:gd name="connsiteY83" fmla="*/ 3366845 h 3573323"/>
                    <a:gd name="connsiteX84" fmla="*/ 842765 w 2701062"/>
                    <a:gd name="connsiteY84" fmla="*/ 3333135 h 3573323"/>
                    <a:gd name="connsiteX85" fmla="*/ 830123 w 2701062"/>
                    <a:gd name="connsiteY85" fmla="*/ 3278355 h 3573323"/>
                    <a:gd name="connsiteX86" fmla="*/ 859620 w 2701062"/>
                    <a:gd name="connsiteY86" fmla="*/ 3223575 h 3573323"/>
                    <a:gd name="connsiteX87" fmla="*/ 918614 w 2701062"/>
                    <a:gd name="connsiteY87" fmla="*/ 3173010 h 3573323"/>
                    <a:gd name="connsiteX88" fmla="*/ 1011318 w 2701062"/>
                    <a:gd name="connsiteY88" fmla="*/ 3156154 h 3573323"/>
                    <a:gd name="connsiteX89" fmla="*/ 1078739 w 2701062"/>
                    <a:gd name="connsiteY89" fmla="*/ 3143513 h 3573323"/>
                    <a:gd name="connsiteX90" fmla="*/ 1163016 w 2701062"/>
                    <a:gd name="connsiteY90" fmla="*/ 3215148 h 3573323"/>
                    <a:gd name="connsiteX91" fmla="*/ 1222009 w 2701062"/>
                    <a:gd name="connsiteY91" fmla="*/ 3248858 h 3573323"/>
                    <a:gd name="connsiteX92" fmla="*/ 1226223 w 2701062"/>
                    <a:gd name="connsiteY92" fmla="*/ 3202506 h 3573323"/>
                    <a:gd name="connsiteX93" fmla="*/ 1243078 w 2701062"/>
                    <a:gd name="connsiteY93" fmla="*/ 3194079 h 3573323"/>
                    <a:gd name="connsiteX94" fmla="*/ 1344210 w 2701062"/>
                    <a:gd name="connsiteY94" fmla="*/ 3215148 h 3573323"/>
                    <a:gd name="connsiteX95" fmla="*/ 1398990 w 2701062"/>
                    <a:gd name="connsiteY95" fmla="*/ 3223575 h 3573323"/>
                    <a:gd name="connsiteX96" fmla="*/ 1436914 w 2701062"/>
                    <a:gd name="connsiteY96" fmla="*/ 3151940 h 3573323"/>
                    <a:gd name="connsiteX97" fmla="*/ 1495908 w 2701062"/>
                    <a:gd name="connsiteY97" fmla="*/ 3143513 h 3573323"/>
                    <a:gd name="connsiteX98" fmla="*/ 1597040 w 2701062"/>
                    <a:gd name="connsiteY98" fmla="*/ 3198292 h 3573323"/>
                    <a:gd name="connsiteX99" fmla="*/ 1656033 w 2701062"/>
                    <a:gd name="connsiteY99" fmla="*/ 3219362 h 3573323"/>
                    <a:gd name="connsiteX100" fmla="*/ 1719240 w 2701062"/>
                    <a:gd name="connsiteY100" fmla="*/ 3160368 h 3573323"/>
                    <a:gd name="connsiteX101" fmla="*/ 1715027 w 2701062"/>
                    <a:gd name="connsiteY101" fmla="*/ 3088733 h 3573323"/>
                    <a:gd name="connsiteX102" fmla="*/ 1833014 w 2701062"/>
                    <a:gd name="connsiteY102" fmla="*/ 3139299 h 3573323"/>
                    <a:gd name="connsiteX103" fmla="*/ 1862510 w 2701062"/>
                    <a:gd name="connsiteY103" fmla="*/ 3088733 h 3573323"/>
                    <a:gd name="connsiteX104" fmla="*/ 2018422 w 2701062"/>
                    <a:gd name="connsiteY104" fmla="*/ 3067664 h 3573323"/>
                    <a:gd name="connsiteX105" fmla="*/ 2186975 w 2701062"/>
                    <a:gd name="connsiteY105" fmla="*/ 3126657 h 3573323"/>
                    <a:gd name="connsiteX106" fmla="*/ 2254396 w 2701062"/>
                    <a:gd name="connsiteY106" fmla="*/ 3042381 h 3573323"/>
                    <a:gd name="connsiteX107" fmla="*/ 2338673 w 2701062"/>
                    <a:gd name="connsiteY107" fmla="*/ 3042381 h 3573323"/>
                    <a:gd name="connsiteX108" fmla="*/ 2380811 w 2701062"/>
                    <a:gd name="connsiteY108" fmla="*/ 2987601 h 3573323"/>
                    <a:gd name="connsiteX109" fmla="*/ 2456660 w 2701062"/>
                    <a:gd name="connsiteY109" fmla="*/ 2991815 h 3573323"/>
                    <a:gd name="connsiteX110" fmla="*/ 2469301 w 2701062"/>
                    <a:gd name="connsiteY110" fmla="*/ 2911752 h 3573323"/>
                    <a:gd name="connsiteX111" fmla="*/ 2595716 w 2701062"/>
                    <a:gd name="connsiteY111" fmla="*/ 2844331 h 3573323"/>
                    <a:gd name="connsiteX112" fmla="*/ 2595716 w 2701062"/>
                    <a:gd name="connsiteY112" fmla="*/ 2743199 h 3573323"/>
                    <a:gd name="connsiteX113" fmla="*/ 2616785 w 2701062"/>
                    <a:gd name="connsiteY113" fmla="*/ 2705275 h 3573323"/>
                    <a:gd name="connsiteX114" fmla="*/ 2591502 w 2701062"/>
                    <a:gd name="connsiteY114" fmla="*/ 2679992 h 3573323"/>
                    <a:gd name="connsiteX115" fmla="*/ 2515653 w 2701062"/>
                    <a:gd name="connsiteY115" fmla="*/ 2679992 h 3573323"/>
                    <a:gd name="connsiteX116" fmla="*/ 2460874 w 2701062"/>
                    <a:gd name="connsiteY116" fmla="*/ 2692633 h 3573323"/>
                    <a:gd name="connsiteX117" fmla="*/ 2435591 w 2701062"/>
                    <a:gd name="connsiteY117" fmla="*/ 2705275 h 3573323"/>
                    <a:gd name="connsiteX118" fmla="*/ 2397666 w 2701062"/>
                    <a:gd name="connsiteY118" fmla="*/ 2654709 h 3573323"/>
                    <a:gd name="connsiteX119" fmla="*/ 2347100 w 2701062"/>
                    <a:gd name="connsiteY119" fmla="*/ 2629426 h 3573323"/>
                    <a:gd name="connsiteX120" fmla="*/ 2410308 w 2701062"/>
                    <a:gd name="connsiteY120" fmla="*/ 2591502 h 3573323"/>
                    <a:gd name="connsiteX121" fmla="*/ 2439804 w 2701062"/>
                    <a:gd name="connsiteY121" fmla="*/ 2444018 h 3573323"/>
                    <a:gd name="connsiteX122" fmla="*/ 2481943 w 2701062"/>
                    <a:gd name="connsiteY122" fmla="*/ 2477728 h 3573323"/>
                    <a:gd name="connsiteX123" fmla="*/ 2532509 w 2701062"/>
                    <a:gd name="connsiteY123" fmla="*/ 2406093 h 3573323"/>
                    <a:gd name="connsiteX124" fmla="*/ 2545150 w 2701062"/>
                    <a:gd name="connsiteY124" fmla="*/ 2368169 h 3573323"/>
                    <a:gd name="connsiteX125" fmla="*/ 2633640 w 2701062"/>
                    <a:gd name="connsiteY125" fmla="*/ 2254396 h 3573323"/>
                    <a:gd name="connsiteX126" fmla="*/ 2650496 w 2701062"/>
                    <a:gd name="connsiteY126" fmla="*/ 2161692 h 3573323"/>
                    <a:gd name="connsiteX127" fmla="*/ 2696848 w 2701062"/>
                    <a:gd name="connsiteY127" fmla="*/ 2085843 h 3573323"/>
                    <a:gd name="connsiteX128" fmla="*/ 2701062 w 2701062"/>
                    <a:gd name="connsiteY128" fmla="*/ 1879365 h 3573323"/>
                    <a:gd name="connsiteX129" fmla="*/ 2503012 w 2701062"/>
                    <a:gd name="connsiteY129" fmla="*/ 1744523 h 3573323"/>
                    <a:gd name="connsiteX130" fmla="*/ 2237541 w 2701062"/>
                    <a:gd name="connsiteY130" fmla="*/ 1715026 h 3573323"/>
                    <a:gd name="connsiteX131" fmla="*/ 2161692 w 2701062"/>
                    <a:gd name="connsiteY131" fmla="*/ 1803516 h 3573323"/>
                    <a:gd name="connsiteX132" fmla="*/ 2123768 w 2701062"/>
                    <a:gd name="connsiteY132" fmla="*/ 1795089 h 3573323"/>
                    <a:gd name="connsiteX133" fmla="*/ 2111126 w 2701062"/>
                    <a:gd name="connsiteY133" fmla="*/ 1744523 h 3573323"/>
                    <a:gd name="connsiteX134" fmla="*/ 2203830 w 2701062"/>
                    <a:gd name="connsiteY134" fmla="*/ 1647605 h 3573323"/>
                    <a:gd name="connsiteX135" fmla="*/ 2178547 w 2701062"/>
                    <a:gd name="connsiteY135" fmla="*/ 1508549 h 3573323"/>
                    <a:gd name="connsiteX136" fmla="*/ 2090057 w 2701062"/>
                    <a:gd name="connsiteY136" fmla="*/ 1415845 h 3573323"/>
                    <a:gd name="connsiteX137" fmla="*/ 2056346 w 2701062"/>
                    <a:gd name="connsiteY137" fmla="*/ 1386348 h 3573323"/>
                    <a:gd name="connsiteX138" fmla="*/ 2127981 w 2701062"/>
                    <a:gd name="connsiteY138" fmla="*/ 1373706 h 3573323"/>
                    <a:gd name="connsiteX139" fmla="*/ 2127981 w 2701062"/>
                    <a:gd name="connsiteY139" fmla="*/ 1339996 h 3573323"/>
                    <a:gd name="connsiteX140" fmla="*/ 2031063 w 2701062"/>
                    <a:gd name="connsiteY140" fmla="*/ 1213581 h 3573323"/>
                    <a:gd name="connsiteX141" fmla="*/ 2022636 w 2701062"/>
                    <a:gd name="connsiteY141" fmla="*/ 1129304 h 3573323"/>
                    <a:gd name="connsiteX142" fmla="*/ 2056346 w 2701062"/>
                    <a:gd name="connsiteY142" fmla="*/ 1066097 h 3573323"/>
                    <a:gd name="connsiteX143" fmla="*/ 2039491 w 2701062"/>
                    <a:gd name="connsiteY143" fmla="*/ 1032386 h 3573323"/>
                    <a:gd name="connsiteX144" fmla="*/ 1967856 w 2701062"/>
                    <a:gd name="connsiteY144" fmla="*/ 1011317 h 3573323"/>
                    <a:gd name="connsiteX145" fmla="*/ 1929932 w 2701062"/>
                    <a:gd name="connsiteY145" fmla="*/ 952324 h 3573323"/>
                    <a:gd name="connsiteX146" fmla="*/ 1934146 w 2701062"/>
                    <a:gd name="connsiteY146" fmla="*/ 893330 h 3573323"/>
                    <a:gd name="connsiteX147" fmla="*/ 1727668 w 2701062"/>
                    <a:gd name="connsiteY147" fmla="*/ 775343 h 3573323"/>
                    <a:gd name="connsiteX148" fmla="*/ 1664461 w 2701062"/>
                    <a:gd name="connsiteY148" fmla="*/ 716350 h 3573323"/>
                    <a:gd name="connsiteX149" fmla="*/ 1516977 w 2701062"/>
                    <a:gd name="connsiteY149" fmla="*/ 176981 h 3573323"/>
                    <a:gd name="connsiteX150" fmla="*/ 1356851 w 2701062"/>
                    <a:gd name="connsiteY150" fmla="*/ 0 h 3573323"/>
                    <a:gd name="connsiteX0" fmla="*/ 1356851 w 2701062"/>
                    <a:gd name="connsiteY0" fmla="*/ 8428 h 3573323"/>
                    <a:gd name="connsiteX1" fmla="*/ 1264148 w 2701062"/>
                    <a:gd name="connsiteY1" fmla="*/ 117987 h 3573323"/>
                    <a:gd name="connsiteX2" fmla="*/ 1281002 w 2701062"/>
                    <a:gd name="connsiteY2" fmla="*/ 257044 h 3573323"/>
                    <a:gd name="connsiteX3" fmla="*/ 1141946 w 2701062"/>
                    <a:gd name="connsiteY3" fmla="*/ 391886 h 3573323"/>
                    <a:gd name="connsiteX4" fmla="*/ 876475 w 2701062"/>
                    <a:gd name="connsiteY4" fmla="*/ 648928 h 3573323"/>
                    <a:gd name="connsiteX5" fmla="*/ 804840 w 2701062"/>
                    <a:gd name="connsiteY5" fmla="*/ 720563 h 3573323"/>
                    <a:gd name="connsiteX6" fmla="*/ 813268 w 2701062"/>
                    <a:gd name="connsiteY6" fmla="*/ 851192 h 3573323"/>
                    <a:gd name="connsiteX7" fmla="*/ 897545 w 2701062"/>
                    <a:gd name="connsiteY7" fmla="*/ 1019745 h 3573323"/>
                    <a:gd name="connsiteX8" fmla="*/ 943897 w 2701062"/>
                    <a:gd name="connsiteY8" fmla="*/ 1104021 h 3573323"/>
                    <a:gd name="connsiteX9" fmla="*/ 964966 w 2701062"/>
                    <a:gd name="connsiteY9" fmla="*/ 1133518 h 3573323"/>
                    <a:gd name="connsiteX10" fmla="*/ 994463 w 2701062"/>
                    <a:gd name="connsiteY10" fmla="*/ 1108235 h 3573323"/>
                    <a:gd name="connsiteX11" fmla="*/ 1011318 w 2701062"/>
                    <a:gd name="connsiteY11" fmla="*/ 1053456 h 3573323"/>
                    <a:gd name="connsiteX12" fmla="*/ 1057670 w 2701062"/>
                    <a:gd name="connsiteY12" fmla="*/ 1045028 h 3573323"/>
                    <a:gd name="connsiteX13" fmla="*/ 1053456 w 2701062"/>
                    <a:gd name="connsiteY13" fmla="*/ 1108235 h 3573323"/>
                    <a:gd name="connsiteX14" fmla="*/ 1040815 w 2701062"/>
                    <a:gd name="connsiteY14" fmla="*/ 1141946 h 3573323"/>
                    <a:gd name="connsiteX15" fmla="*/ 1049242 w 2701062"/>
                    <a:gd name="connsiteY15" fmla="*/ 1167229 h 3573323"/>
                    <a:gd name="connsiteX16" fmla="*/ 986035 w 2701062"/>
                    <a:gd name="connsiteY16" fmla="*/ 1184084 h 3573323"/>
                    <a:gd name="connsiteX17" fmla="*/ 1011318 w 2701062"/>
                    <a:gd name="connsiteY17" fmla="*/ 1318927 h 3573323"/>
                    <a:gd name="connsiteX18" fmla="*/ 1049242 w 2701062"/>
                    <a:gd name="connsiteY18" fmla="*/ 1314713 h 3573323"/>
                    <a:gd name="connsiteX19" fmla="*/ 1040815 w 2701062"/>
                    <a:gd name="connsiteY19" fmla="*/ 1377920 h 3573323"/>
                    <a:gd name="connsiteX20" fmla="*/ 981821 w 2701062"/>
                    <a:gd name="connsiteY20" fmla="*/ 1411631 h 3573323"/>
                    <a:gd name="connsiteX21" fmla="*/ 931255 w 2701062"/>
                    <a:gd name="connsiteY21" fmla="*/ 1411631 h 3573323"/>
                    <a:gd name="connsiteX22" fmla="*/ 897545 w 2701062"/>
                    <a:gd name="connsiteY22" fmla="*/ 1474838 h 3573323"/>
                    <a:gd name="connsiteX23" fmla="*/ 901758 w 2701062"/>
                    <a:gd name="connsiteY23" fmla="*/ 1504335 h 3573323"/>
                    <a:gd name="connsiteX24" fmla="*/ 948110 w 2701062"/>
                    <a:gd name="connsiteY24" fmla="*/ 1512762 h 3573323"/>
                    <a:gd name="connsiteX25" fmla="*/ 931255 w 2701062"/>
                    <a:gd name="connsiteY25" fmla="*/ 1550687 h 3573323"/>
                    <a:gd name="connsiteX26" fmla="*/ 952324 w 2701062"/>
                    <a:gd name="connsiteY26" fmla="*/ 1559115 h 3573323"/>
                    <a:gd name="connsiteX27" fmla="*/ 1015532 w 2701062"/>
                    <a:gd name="connsiteY27" fmla="*/ 1563328 h 3573323"/>
                    <a:gd name="connsiteX28" fmla="*/ 1040815 w 2701062"/>
                    <a:gd name="connsiteY28" fmla="*/ 1601253 h 3573323"/>
                    <a:gd name="connsiteX29" fmla="*/ 1036601 w 2701062"/>
                    <a:gd name="connsiteY29" fmla="*/ 1639177 h 3573323"/>
                    <a:gd name="connsiteX30" fmla="*/ 1104022 w 2701062"/>
                    <a:gd name="connsiteY30" fmla="*/ 1740309 h 3573323"/>
                    <a:gd name="connsiteX31" fmla="*/ 1053456 w 2701062"/>
                    <a:gd name="connsiteY31" fmla="*/ 1765592 h 3573323"/>
                    <a:gd name="connsiteX32" fmla="*/ 998676 w 2701062"/>
                    <a:gd name="connsiteY32" fmla="*/ 1761378 h 3573323"/>
                    <a:gd name="connsiteX33" fmla="*/ 964966 w 2701062"/>
                    <a:gd name="connsiteY33" fmla="*/ 1841441 h 3573323"/>
                    <a:gd name="connsiteX34" fmla="*/ 1015532 w 2701062"/>
                    <a:gd name="connsiteY34" fmla="*/ 1883579 h 3573323"/>
                    <a:gd name="connsiteX35" fmla="*/ 994463 w 2701062"/>
                    <a:gd name="connsiteY35" fmla="*/ 1980497 h 3573323"/>
                    <a:gd name="connsiteX36" fmla="*/ 1019746 w 2701062"/>
                    <a:gd name="connsiteY36" fmla="*/ 2014208 h 3573323"/>
                    <a:gd name="connsiteX37" fmla="*/ 990249 w 2701062"/>
                    <a:gd name="connsiteY37" fmla="*/ 2047918 h 3573323"/>
                    <a:gd name="connsiteX38" fmla="*/ 948110 w 2701062"/>
                    <a:gd name="connsiteY38" fmla="*/ 2047918 h 3573323"/>
                    <a:gd name="connsiteX39" fmla="*/ 939683 w 2701062"/>
                    <a:gd name="connsiteY39" fmla="*/ 2085843 h 3573323"/>
                    <a:gd name="connsiteX40" fmla="*/ 994463 w 2701062"/>
                    <a:gd name="connsiteY40" fmla="*/ 2132195 h 3573323"/>
                    <a:gd name="connsiteX41" fmla="*/ 981821 w 2701062"/>
                    <a:gd name="connsiteY41" fmla="*/ 2313389 h 3573323"/>
                    <a:gd name="connsiteX42" fmla="*/ 1015532 w 2701062"/>
                    <a:gd name="connsiteY42" fmla="*/ 2393452 h 3573323"/>
                    <a:gd name="connsiteX43" fmla="*/ 1049242 w 2701062"/>
                    <a:gd name="connsiteY43" fmla="*/ 2393452 h 3573323"/>
                    <a:gd name="connsiteX44" fmla="*/ 1129305 w 2701062"/>
                    <a:gd name="connsiteY44" fmla="*/ 2460873 h 3573323"/>
                    <a:gd name="connsiteX45" fmla="*/ 1125091 w 2701062"/>
                    <a:gd name="connsiteY45" fmla="*/ 2591502 h 3573323"/>
                    <a:gd name="connsiteX46" fmla="*/ 1087167 w 2701062"/>
                    <a:gd name="connsiteY46" fmla="*/ 2654709 h 3573323"/>
                    <a:gd name="connsiteX47" fmla="*/ 1015532 w 2701062"/>
                    <a:gd name="connsiteY47" fmla="*/ 2722130 h 3573323"/>
                    <a:gd name="connsiteX48" fmla="*/ 1007104 w 2701062"/>
                    <a:gd name="connsiteY48" fmla="*/ 2810621 h 3573323"/>
                    <a:gd name="connsiteX49" fmla="*/ 922828 w 2701062"/>
                    <a:gd name="connsiteY49" fmla="*/ 2823262 h 3573323"/>
                    <a:gd name="connsiteX50" fmla="*/ 868048 w 2701062"/>
                    <a:gd name="connsiteY50" fmla="*/ 2827476 h 3573323"/>
                    <a:gd name="connsiteX51" fmla="*/ 830123 w 2701062"/>
                    <a:gd name="connsiteY51" fmla="*/ 2789551 h 3573323"/>
                    <a:gd name="connsiteX52" fmla="*/ 577294 w 2701062"/>
                    <a:gd name="connsiteY52" fmla="*/ 2810621 h 3573323"/>
                    <a:gd name="connsiteX53" fmla="*/ 568866 w 2701062"/>
                    <a:gd name="connsiteY53" fmla="*/ 2915966 h 3573323"/>
                    <a:gd name="connsiteX54" fmla="*/ 514087 w 2701062"/>
                    <a:gd name="connsiteY54" fmla="*/ 2949677 h 3573323"/>
                    <a:gd name="connsiteX55" fmla="*/ 484590 w 2701062"/>
                    <a:gd name="connsiteY55" fmla="*/ 2915966 h 3573323"/>
                    <a:gd name="connsiteX56" fmla="*/ 446665 w 2701062"/>
                    <a:gd name="connsiteY56" fmla="*/ 2941249 h 3573323"/>
                    <a:gd name="connsiteX57" fmla="*/ 434024 w 2701062"/>
                    <a:gd name="connsiteY57" fmla="*/ 3059236 h 3573323"/>
                    <a:gd name="connsiteX58" fmla="*/ 328678 w 2701062"/>
                    <a:gd name="connsiteY58" fmla="*/ 3185651 h 3573323"/>
                    <a:gd name="connsiteX59" fmla="*/ 273899 w 2701062"/>
                    <a:gd name="connsiteY59" fmla="*/ 3198292 h 3573323"/>
                    <a:gd name="connsiteX60" fmla="*/ 252829 w 2701062"/>
                    <a:gd name="connsiteY60" fmla="*/ 3248858 h 3573323"/>
                    <a:gd name="connsiteX61" fmla="*/ 202263 w 2701062"/>
                    <a:gd name="connsiteY61" fmla="*/ 3328921 h 3573323"/>
                    <a:gd name="connsiteX62" fmla="*/ 164339 w 2701062"/>
                    <a:gd name="connsiteY62" fmla="*/ 3358418 h 3573323"/>
                    <a:gd name="connsiteX63" fmla="*/ 75849 w 2701062"/>
                    <a:gd name="connsiteY63" fmla="*/ 3387915 h 3573323"/>
                    <a:gd name="connsiteX64" fmla="*/ 12641 w 2701062"/>
                    <a:gd name="connsiteY64" fmla="*/ 3421625 h 3573323"/>
                    <a:gd name="connsiteX65" fmla="*/ 0 w 2701062"/>
                    <a:gd name="connsiteY65" fmla="*/ 3501688 h 3573323"/>
                    <a:gd name="connsiteX66" fmla="*/ 63207 w 2701062"/>
                    <a:gd name="connsiteY66" fmla="*/ 3497474 h 3573323"/>
                    <a:gd name="connsiteX67" fmla="*/ 96918 w 2701062"/>
                    <a:gd name="connsiteY67" fmla="*/ 3451122 h 3573323"/>
                    <a:gd name="connsiteX68" fmla="*/ 155911 w 2701062"/>
                    <a:gd name="connsiteY68" fmla="*/ 3493260 h 3573323"/>
                    <a:gd name="connsiteX69" fmla="*/ 164339 w 2701062"/>
                    <a:gd name="connsiteY69" fmla="*/ 3573323 h 3573323"/>
                    <a:gd name="connsiteX70" fmla="*/ 265471 w 2701062"/>
                    <a:gd name="connsiteY70" fmla="*/ 3522757 h 3573323"/>
                    <a:gd name="connsiteX71" fmla="*/ 252829 w 2701062"/>
                    <a:gd name="connsiteY71" fmla="*/ 3463763 h 3573323"/>
                    <a:gd name="connsiteX72" fmla="*/ 307609 w 2701062"/>
                    <a:gd name="connsiteY72" fmla="*/ 3421625 h 3573323"/>
                    <a:gd name="connsiteX73" fmla="*/ 345534 w 2701062"/>
                    <a:gd name="connsiteY73" fmla="*/ 3383701 h 3573323"/>
                    <a:gd name="connsiteX74" fmla="*/ 375030 w 2701062"/>
                    <a:gd name="connsiteY74" fmla="*/ 3341562 h 3573323"/>
                    <a:gd name="connsiteX75" fmla="*/ 497231 w 2701062"/>
                    <a:gd name="connsiteY75" fmla="*/ 3349990 h 3573323"/>
                    <a:gd name="connsiteX76" fmla="*/ 497231 w 2701062"/>
                    <a:gd name="connsiteY76" fmla="*/ 3349990 h 3573323"/>
                    <a:gd name="connsiteX77" fmla="*/ 568866 w 2701062"/>
                    <a:gd name="connsiteY77" fmla="*/ 3383701 h 3573323"/>
                    <a:gd name="connsiteX78" fmla="*/ 589935 w 2701062"/>
                    <a:gd name="connsiteY78" fmla="*/ 3362632 h 3573323"/>
                    <a:gd name="connsiteX79" fmla="*/ 648929 w 2701062"/>
                    <a:gd name="connsiteY79" fmla="*/ 3392128 h 3573323"/>
                    <a:gd name="connsiteX80" fmla="*/ 674212 w 2701062"/>
                    <a:gd name="connsiteY80" fmla="*/ 3387915 h 3573323"/>
                    <a:gd name="connsiteX81" fmla="*/ 720564 w 2701062"/>
                    <a:gd name="connsiteY81" fmla="*/ 3451122 h 3573323"/>
                    <a:gd name="connsiteX82" fmla="*/ 754275 w 2701062"/>
                    <a:gd name="connsiteY82" fmla="*/ 3442694 h 3573323"/>
                    <a:gd name="connsiteX83" fmla="*/ 804840 w 2701062"/>
                    <a:gd name="connsiteY83" fmla="*/ 3366845 h 3573323"/>
                    <a:gd name="connsiteX84" fmla="*/ 842765 w 2701062"/>
                    <a:gd name="connsiteY84" fmla="*/ 3333135 h 3573323"/>
                    <a:gd name="connsiteX85" fmla="*/ 830123 w 2701062"/>
                    <a:gd name="connsiteY85" fmla="*/ 3278355 h 3573323"/>
                    <a:gd name="connsiteX86" fmla="*/ 859620 w 2701062"/>
                    <a:gd name="connsiteY86" fmla="*/ 3223575 h 3573323"/>
                    <a:gd name="connsiteX87" fmla="*/ 918614 w 2701062"/>
                    <a:gd name="connsiteY87" fmla="*/ 3173010 h 3573323"/>
                    <a:gd name="connsiteX88" fmla="*/ 1011318 w 2701062"/>
                    <a:gd name="connsiteY88" fmla="*/ 3156154 h 3573323"/>
                    <a:gd name="connsiteX89" fmla="*/ 1078739 w 2701062"/>
                    <a:gd name="connsiteY89" fmla="*/ 3143513 h 3573323"/>
                    <a:gd name="connsiteX90" fmla="*/ 1163016 w 2701062"/>
                    <a:gd name="connsiteY90" fmla="*/ 3215148 h 3573323"/>
                    <a:gd name="connsiteX91" fmla="*/ 1222009 w 2701062"/>
                    <a:gd name="connsiteY91" fmla="*/ 3248858 h 3573323"/>
                    <a:gd name="connsiteX92" fmla="*/ 1226223 w 2701062"/>
                    <a:gd name="connsiteY92" fmla="*/ 3202506 h 3573323"/>
                    <a:gd name="connsiteX93" fmla="*/ 1243078 w 2701062"/>
                    <a:gd name="connsiteY93" fmla="*/ 3194079 h 3573323"/>
                    <a:gd name="connsiteX94" fmla="*/ 1344210 w 2701062"/>
                    <a:gd name="connsiteY94" fmla="*/ 3215148 h 3573323"/>
                    <a:gd name="connsiteX95" fmla="*/ 1398990 w 2701062"/>
                    <a:gd name="connsiteY95" fmla="*/ 3223575 h 3573323"/>
                    <a:gd name="connsiteX96" fmla="*/ 1436914 w 2701062"/>
                    <a:gd name="connsiteY96" fmla="*/ 3151940 h 3573323"/>
                    <a:gd name="connsiteX97" fmla="*/ 1495908 w 2701062"/>
                    <a:gd name="connsiteY97" fmla="*/ 3143513 h 3573323"/>
                    <a:gd name="connsiteX98" fmla="*/ 1597040 w 2701062"/>
                    <a:gd name="connsiteY98" fmla="*/ 3198292 h 3573323"/>
                    <a:gd name="connsiteX99" fmla="*/ 1656033 w 2701062"/>
                    <a:gd name="connsiteY99" fmla="*/ 3219362 h 3573323"/>
                    <a:gd name="connsiteX100" fmla="*/ 1719240 w 2701062"/>
                    <a:gd name="connsiteY100" fmla="*/ 3160368 h 3573323"/>
                    <a:gd name="connsiteX101" fmla="*/ 1715027 w 2701062"/>
                    <a:gd name="connsiteY101" fmla="*/ 3088733 h 3573323"/>
                    <a:gd name="connsiteX102" fmla="*/ 1833014 w 2701062"/>
                    <a:gd name="connsiteY102" fmla="*/ 3139299 h 3573323"/>
                    <a:gd name="connsiteX103" fmla="*/ 1862510 w 2701062"/>
                    <a:gd name="connsiteY103" fmla="*/ 3088733 h 3573323"/>
                    <a:gd name="connsiteX104" fmla="*/ 2018422 w 2701062"/>
                    <a:gd name="connsiteY104" fmla="*/ 3067664 h 3573323"/>
                    <a:gd name="connsiteX105" fmla="*/ 2186975 w 2701062"/>
                    <a:gd name="connsiteY105" fmla="*/ 3126657 h 3573323"/>
                    <a:gd name="connsiteX106" fmla="*/ 2254396 w 2701062"/>
                    <a:gd name="connsiteY106" fmla="*/ 3042381 h 3573323"/>
                    <a:gd name="connsiteX107" fmla="*/ 2338673 w 2701062"/>
                    <a:gd name="connsiteY107" fmla="*/ 3042381 h 3573323"/>
                    <a:gd name="connsiteX108" fmla="*/ 2380811 w 2701062"/>
                    <a:gd name="connsiteY108" fmla="*/ 2987601 h 3573323"/>
                    <a:gd name="connsiteX109" fmla="*/ 2456660 w 2701062"/>
                    <a:gd name="connsiteY109" fmla="*/ 2991815 h 3573323"/>
                    <a:gd name="connsiteX110" fmla="*/ 2469301 w 2701062"/>
                    <a:gd name="connsiteY110" fmla="*/ 2911752 h 3573323"/>
                    <a:gd name="connsiteX111" fmla="*/ 2595716 w 2701062"/>
                    <a:gd name="connsiteY111" fmla="*/ 2844331 h 3573323"/>
                    <a:gd name="connsiteX112" fmla="*/ 2595716 w 2701062"/>
                    <a:gd name="connsiteY112" fmla="*/ 2743199 h 3573323"/>
                    <a:gd name="connsiteX113" fmla="*/ 2616785 w 2701062"/>
                    <a:gd name="connsiteY113" fmla="*/ 2705275 h 3573323"/>
                    <a:gd name="connsiteX114" fmla="*/ 2591502 w 2701062"/>
                    <a:gd name="connsiteY114" fmla="*/ 2679992 h 3573323"/>
                    <a:gd name="connsiteX115" fmla="*/ 2515653 w 2701062"/>
                    <a:gd name="connsiteY115" fmla="*/ 2679992 h 3573323"/>
                    <a:gd name="connsiteX116" fmla="*/ 2460874 w 2701062"/>
                    <a:gd name="connsiteY116" fmla="*/ 2692633 h 3573323"/>
                    <a:gd name="connsiteX117" fmla="*/ 2435591 w 2701062"/>
                    <a:gd name="connsiteY117" fmla="*/ 2705275 h 3573323"/>
                    <a:gd name="connsiteX118" fmla="*/ 2397666 w 2701062"/>
                    <a:gd name="connsiteY118" fmla="*/ 2654709 h 3573323"/>
                    <a:gd name="connsiteX119" fmla="*/ 2347100 w 2701062"/>
                    <a:gd name="connsiteY119" fmla="*/ 2629426 h 3573323"/>
                    <a:gd name="connsiteX120" fmla="*/ 2410308 w 2701062"/>
                    <a:gd name="connsiteY120" fmla="*/ 2591502 h 3573323"/>
                    <a:gd name="connsiteX121" fmla="*/ 2439804 w 2701062"/>
                    <a:gd name="connsiteY121" fmla="*/ 2444018 h 3573323"/>
                    <a:gd name="connsiteX122" fmla="*/ 2481943 w 2701062"/>
                    <a:gd name="connsiteY122" fmla="*/ 2477728 h 3573323"/>
                    <a:gd name="connsiteX123" fmla="*/ 2532509 w 2701062"/>
                    <a:gd name="connsiteY123" fmla="*/ 2406093 h 3573323"/>
                    <a:gd name="connsiteX124" fmla="*/ 2545150 w 2701062"/>
                    <a:gd name="connsiteY124" fmla="*/ 2368169 h 3573323"/>
                    <a:gd name="connsiteX125" fmla="*/ 2633640 w 2701062"/>
                    <a:gd name="connsiteY125" fmla="*/ 2254396 h 3573323"/>
                    <a:gd name="connsiteX126" fmla="*/ 2650496 w 2701062"/>
                    <a:gd name="connsiteY126" fmla="*/ 2161692 h 3573323"/>
                    <a:gd name="connsiteX127" fmla="*/ 2696848 w 2701062"/>
                    <a:gd name="connsiteY127" fmla="*/ 2085843 h 3573323"/>
                    <a:gd name="connsiteX128" fmla="*/ 2701062 w 2701062"/>
                    <a:gd name="connsiteY128" fmla="*/ 1879365 h 3573323"/>
                    <a:gd name="connsiteX129" fmla="*/ 2503012 w 2701062"/>
                    <a:gd name="connsiteY129" fmla="*/ 1744523 h 3573323"/>
                    <a:gd name="connsiteX130" fmla="*/ 2237541 w 2701062"/>
                    <a:gd name="connsiteY130" fmla="*/ 1715026 h 3573323"/>
                    <a:gd name="connsiteX131" fmla="*/ 2161692 w 2701062"/>
                    <a:gd name="connsiteY131" fmla="*/ 1803516 h 3573323"/>
                    <a:gd name="connsiteX132" fmla="*/ 2123768 w 2701062"/>
                    <a:gd name="connsiteY132" fmla="*/ 1795089 h 3573323"/>
                    <a:gd name="connsiteX133" fmla="*/ 2111126 w 2701062"/>
                    <a:gd name="connsiteY133" fmla="*/ 1744523 h 3573323"/>
                    <a:gd name="connsiteX134" fmla="*/ 2203830 w 2701062"/>
                    <a:gd name="connsiteY134" fmla="*/ 1647605 h 3573323"/>
                    <a:gd name="connsiteX135" fmla="*/ 2178547 w 2701062"/>
                    <a:gd name="connsiteY135" fmla="*/ 1508549 h 3573323"/>
                    <a:gd name="connsiteX136" fmla="*/ 2090057 w 2701062"/>
                    <a:gd name="connsiteY136" fmla="*/ 1415845 h 3573323"/>
                    <a:gd name="connsiteX137" fmla="*/ 2056346 w 2701062"/>
                    <a:gd name="connsiteY137" fmla="*/ 1386348 h 3573323"/>
                    <a:gd name="connsiteX138" fmla="*/ 2127981 w 2701062"/>
                    <a:gd name="connsiteY138" fmla="*/ 1373706 h 3573323"/>
                    <a:gd name="connsiteX139" fmla="*/ 2127981 w 2701062"/>
                    <a:gd name="connsiteY139" fmla="*/ 1339996 h 3573323"/>
                    <a:gd name="connsiteX140" fmla="*/ 2031063 w 2701062"/>
                    <a:gd name="connsiteY140" fmla="*/ 1213581 h 3573323"/>
                    <a:gd name="connsiteX141" fmla="*/ 2022636 w 2701062"/>
                    <a:gd name="connsiteY141" fmla="*/ 1129304 h 3573323"/>
                    <a:gd name="connsiteX142" fmla="*/ 2056346 w 2701062"/>
                    <a:gd name="connsiteY142" fmla="*/ 1066097 h 3573323"/>
                    <a:gd name="connsiteX143" fmla="*/ 2039491 w 2701062"/>
                    <a:gd name="connsiteY143" fmla="*/ 1032386 h 3573323"/>
                    <a:gd name="connsiteX144" fmla="*/ 1967856 w 2701062"/>
                    <a:gd name="connsiteY144" fmla="*/ 1011317 h 3573323"/>
                    <a:gd name="connsiteX145" fmla="*/ 1929932 w 2701062"/>
                    <a:gd name="connsiteY145" fmla="*/ 952324 h 3573323"/>
                    <a:gd name="connsiteX146" fmla="*/ 1934146 w 2701062"/>
                    <a:gd name="connsiteY146" fmla="*/ 893330 h 3573323"/>
                    <a:gd name="connsiteX147" fmla="*/ 1727668 w 2701062"/>
                    <a:gd name="connsiteY147" fmla="*/ 775343 h 3573323"/>
                    <a:gd name="connsiteX148" fmla="*/ 1664461 w 2701062"/>
                    <a:gd name="connsiteY148" fmla="*/ 716350 h 3573323"/>
                    <a:gd name="connsiteX149" fmla="*/ 1516977 w 2701062"/>
                    <a:gd name="connsiteY149" fmla="*/ 176981 h 3573323"/>
                    <a:gd name="connsiteX150" fmla="*/ 1356851 w 2701062"/>
                    <a:gd name="connsiteY150" fmla="*/ 0 h 3573323"/>
                    <a:gd name="connsiteX0" fmla="*/ 1356851 w 2701062"/>
                    <a:gd name="connsiteY0" fmla="*/ 63207 h 3628102"/>
                    <a:gd name="connsiteX1" fmla="*/ 1264148 w 2701062"/>
                    <a:gd name="connsiteY1" fmla="*/ 172766 h 3628102"/>
                    <a:gd name="connsiteX2" fmla="*/ 1281002 w 2701062"/>
                    <a:gd name="connsiteY2" fmla="*/ 311823 h 3628102"/>
                    <a:gd name="connsiteX3" fmla="*/ 1141946 w 2701062"/>
                    <a:gd name="connsiteY3" fmla="*/ 446665 h 3628102"/>
                    <a:gd name="connsiteX4" fmla="*/ 876475 w 2701062"/>
                    <a:gd name="connsiteY4" fmla="*/ 703707 h 3628102"/>
                    <a:gd name="connsiteX5" fmla="*/ 804840 w 2701062"/>
                    <a:gd name="connsiteY5" fmla="*/ 775342 h 3628102"/>
                    <a:gd name="connsiteX6" fmla="*/ 813268 w 2701062"/>
                    <a:gd name="connsiteY6" fmla="*/ 905971 h 3628102"/>
                    <a:gd name="connsiteX7" fmla="*/ 897545 w 2701062"/>
                    <a:gd name="connsiteY7" fmla="*/ 1074524 h 3628102"/>
                    <a:gd name="connsiteX8" fmla="*/ 943897 w 2701062"/>
                    <a:gd name="connsiteY8" fmla="*/ 1158800 h 3628102"/>
                    <a:gd name="connsiteX9" fmla="*/ 964966 w 2701062"/>
                    <a:gd name="connsiteY9" fmla="*/ 1188297 h 3628102"/>
                    <a:gd name="connsiteX10" fmla="*/ 994463 w 2701062"/>
                    <a:gd name="connsiteY10" fmla="*/ 1163014 h 3628102"/>
                    <a:gd name="connsiteX11" fmla="*/ 1011318 w 2701062"/>
                    <a:gd name="connsiteY11" fmla="*/ 1108235 h 3628102"/>
                    <a:gd name="connsiteX12" fmla="*/ 1057670 w 2701062"/>
                    <a:gd name="connsiteY12" fmla="*/ 1099807 h 3628102"/>
                    <a:gd name="connsiteX13" fmla="*/ 1053456 w 2701062"/>
                    <a:gd name="connsiteY13" fmla="*/ 1163014 h 3628102"/>
                    <a:gd name="connsiteX14" fmla="*/ 1040815 w 2701062"/>
                    <a:gd name="connsiteY14" fmla="*/ 1196725 h 3628102"/>
                    <a:gd name="connsiteX15" fmla="*/ 1049242 w 2701062"/>
                    <a:gd name="connsiteY15" fmla="*/ 1222008 h 3628102"/>
                    <a:gd name="connsiteX16" fmla="*/ 986035 w 2701062"/>
                    <a:gd name="connsiteY16" fmla="*/ 1238863 h 3628102"/>
                    <a:gd name="connsiteX17" fmla="*/ 1011318 w 2701062"/>
                    <a:gd name="connsiteY17" fmla="*/ 1373706 h 3628102"/>
                    <a:gd name="connsiteX18" fmla="*/ 1049242 w 2701062"/>
                    <a:gd name="connsiteY18" fmla="*/ 1369492 h 3628102"/>
                    <a:gd name="connsiteX19" fmla="*/ 1040815 w 2701062"/>
                    <a:gd name="connsiteY19" fmla="*/ 1432699 h 3628102"/>
                    <a:gd name="connsiteX20" fmla="*/ 981821 w 2701062"/>
                    <a:gd name="connsiteY20" fmla="*/ 1466410 h 3628102"/>
                    <a:gd name="connsiteX21" fmla="*/ 931255 w 2701062"/>
                    <a:gd name="connsiteY21" fmla="*/ 1466410 h 3628102"/>
                    <a:gd name="connsiteX22" fmla="*/ 897545 w 2701062"/>
                    <a:gd name="connsiteY22" fmla="*/ 1529617 h 3628102"/>
                    <a:gd name="connsiteX23" fmla="*/ 901758 w 2701062"/>
                    <a:gd name="connsiteY23" fmla="*/ 1559114 h 3628102"/>
                    <a:gd name="connsiteX24" fmla="*/ 948110 w 2701062"/>
                    <a:gd name="connsiteY24" fmla="*/ 1567541 h 3628102"/>
                    <a:gd name="connsiteX25" fmla="*/ 931255 w 2701062"/>
                    <a:gd name="connsiteY25" fmla="*/ 1605466 h 3628102"/>
                    <a:gd name="connsiteX26" fmla="*/ 952324 w 2701062"/>
                    <a:gd name="connsiteY26" fmla="*/ 1613894 h 3628102"/>
                    <a:gd name="connsiteX27" fmla="*/ 1015532 w 2701062"/>
                    <a:gd name="connsiteY27" fmla="*/ 1618107 h 3628102"/>
                    <a:gd name="connsiteX28" fmla="*/ 1040815 w 2701062"/>
                    <a:gd name="connsiteY28" fmla="*/ 1656032 h 3628102"/>
                    <a:gd name="connsiteX29" fmla="*/ 1036601 w 2701062"/>
                    <a:gd name="connsiteY29" fmla="*/ 1693956 h 3628102"/>
                    <a:gd name="connsiteX30" fmla="*/ 1104022 w 2701062"/>
                    <a:gd name="connsiteY30" fmla="*/ 1795088 h 3628102"/>
                    <a:gd name="connsiteX31" fmla="*/ 1053456 w 2701062"/>
                    <a:gd name="connsiteY31" fmla="*/ 1820371 h 3628102"/>
                    <a:gd name="connsiteX32" fmla="*/ 998676 w 2701062"/>
                    <a:gd name="connsiteY32" fmla="*/ 1816157 h 3628102"/>
                    <a:gd name="connsiteX33" fmla="*/ 964966 w 2701062"/>
                    <a:gd name="connsiteY33" fmla="*/ 1896220 h 3628102"/>
                    <a:gd name="connsiteX34" fmla="*/ 1015532 w 2701062"/>
                    <a:gd name="connsiteY34" fmla="*/ 1938358 h 3628102"/>
                    <a:gd name="connsiteX35" fmla="*/ 994463 w 2701062"/>
                    <a:gd name="connsiteY35" fmla="*/ 2035276 h 3628102"/>
                    <a:gd name="connsiteX36" fmla="*/ 1019746 w 2701062"/>
                    <a:gd name="connsiteY36" fmla="*/ 2068987 h 3628102"/>
                    <a:gd name="connsiteX37" fmla="*/ 990249 w 2701062"/>
                    <a:gd name="connsiteY37" fmla="*/ 2102697 h 3628102"/>
                    <a:gd name="connsiteX38" fmla="*/ 948110 w 2701062"/>
                    <a:gd name="connsiteY38" fmla="*/ 2102697 h 3628102"/>
                    <a:gd name="connsiteX39" fmla="*/ 939683 w 2701062"/>
                    <a:gd name="connsiteY39" fmla="*/ 2140622 h 3628102"/>
                    <a:gd name="connsiteX40" fmla="*/ 994463 w 2701062"/>
                    <a:gd name="connsiteY40" fmla="*/ 2186974 h 3628102"/>
                    <a:gd name="connsiteX41" fmla="*/ 981821 w 2701062"/>
                    <a:gd name="connsiteY41" fmla="*/ 2368168 h 3628102"/>
                    <a:gd name="connsiteX42" fmla="*/ 1015532 w 2701062"/>
                    <a:gd name="connsiteY42" fmla="*/ 2448231 h 3628102"/>
                    <a:gd name="connsiteX43" fmla="*/ 1049242 w 2701062"/>
                    <a:gd name="connsiteY43" fmla="*/ 2448231 h 3628102"/>
                    <a:gd name="connsiteX44" fmla="*/ 1129305 w 2701062"/>
                    <a:gd name="connsiteY44" fmla="*/ 2515652 h 3628102"/>
                    <a:gd name="connsiteX45" fmla="*/ 1125091 w 2701062"/>
                    <a:gd name="connsiteY45" fmla="*/ 2646281 h 3628102"/>
                    <a:gd name="connsiteX46" fmla="*/ 1087167 w 2701062"/>
                    <a:gd name="connsiteY46" fmla="*/ 2709488 h 3628102"/>
                    <a:gd name="connsiteX47" fmla="*/ 1015532 w 2701062"/>
                    <a:gd name="connsiteY47" fmla="*/ 2776909 h 3628102"/>
                    <a:gd name="connsiteX48" fmla="*/ 1007104 w 2701062"/>
                    <a:gd name="connsiteY48" fmla="*/ 2865400 h 3628102"/>
                    <a:gd name="connsiteX49" fmla="*/ 922828 w 2701062"/>
                    <a:gd name="connsiteY49" fmla="*/ 2878041 h 3628102"/>
                    <a:gd name="connsiteX50" fmla="*/ 868048 w 2701062"/>
                    <a:gd name="connsiteY50" fmla="*/ 2882255 h 3628102"/>
                    <a:gd name="connsiteX51" fmla="*/ 830123 w 2701062"/>
                    <a:gd name="connsiteY51" fmla="*/ 2844330 h 3628102"/>
                    <a:gd name="connsiteX52" fmla="*/ 577294 w 2701062"/>
                    <a:gd name="connsiteY52" fmla="*/ 2865400 h 3628102"/>
                    <a:gd name="connsiteX53" fmla="*/ 568866 w 2701062"/>
                    <a:gd name="connsiteY53" fmla="*/ 2970745 h 3628102"/>
                    <a:gd name="connsiteX54" fmla="*/ 514087 w 2701062"/>
                    <a:gd name="connsiteY54" fmla="*/ 3004456 h 3628102"/>
                    <a:gd name="connsiteX55" fmla="*/ 484590 w 2701062"/>
                    <a:gd name="connsiteY55" fmla="*/ 2970745 h 3628102"/>
                    <a:gd name="connsiteX56" fmla="*/ 446665 w 2701062"/>
                    <a:gd name="connsiteY56" fmla="*/ 2996028 h 3628102"/>
                    <a:gd name="connsiteX57" fmla="*/ 434024 w 2701062"/>
                    <a:gd name="connsiteY57" fmla="*/ 3114015 h 3628102"/>
                    <a:gd name="connsiteX58" fmla="*/ 328678 w 2701062"/>
                    <a:gd name="connsiteY58" fmla="*/ 3240430 h 3628102"/>
                    <a:gd name="connsiteX59" fmla="*/ 273899 w 2701062"/>
                    <a:gd name="connsiteY59" fmla="*/ 3253071 h 3628102"/>
                    <a:gd name="connsiteX60" fmla="*/ 252829 w 2701062"/>
                    <a:gd name="connsiteY60" fmla="*/ 3303637 h 3628102"/>
                    <a:gd name="connsiteX61" fmla="*/ 202263 w 2701062"/>
                    <a:gd name="connsiteY61" fmla="*/ 3383700 h 3628102"/>
                    <a:gd name="connsiteX62" fmla="*/ 164339 w 2701062"/>
                    <a:gd name="connsiteY62" fmla="*/ 3413197 h 3628102"/>
                    <a:gd name="connsiteX63" fmla="*/ 75849 w 2701062"/>
                    <a:gd name="connsiteY63" fmla="*/ 3442694 h 3628102"/>
                    <a:gd name="connsiteX64" fmla="*/ 12641 w 2701062"/>
                    <a:gd name="connsiteY64" fmla="*/ 3476404 h 3628102"/>
                    <a:gd name="connsiteX65" fmla="*/ 0 w 2701062"/>
                    <a:gd name="connsiteY65" fmla="*/ 3556467 h 3628102"/>
                    <a:gd name="connsiteX66" fmla="*/ 63207 w 2701062"/>
                    <a:gd name="connsiteY66" fmla="*/ 3552253 h 3628102"/>
                    <a:gd name="connsiteX67" fmla="*/ 96918 w 2701062"/>
                    <a:gd name="connsiteY67" fmla="*/ 3505901 h 3628102"/>
                    <a:gd name="connsiteX68" fmla="*/ 155911 w 2701062"/>
                    <a:gd name="connsiteY68" fmla="*/ 3548039 h 3628102"/>
                    <a:gd name="connsiteX69" fmla="*/ 164339 w 2701062"/>
                    <a:gd name="connsiteY69" fmla="*/ 3628102 h 3628102"/>
                    <a:gd name="connsiteX70" fmla="*/ 265471 w 2701062"/>
                    <a:gd name="connsiteY70" fmla="*/ 3577536 h 3628102"/>
                    <a:gd name="connsiteX71" fmla="*/ 252829 w 2701062"/>
                    <a:gd name="connsiteY71" fmla="*/ 3518542 h 3628102"/>
                    <a:gd name="connsiteX72" fmla="*/ 307609 w 2701062"/>
                    <a:gd name="connsiteY72" fmla="*/ 3476404 h 3628102"/>
                    <a:gd name="connsiteX73" fmla="*/ 345534 w 2701062"/>
                    <a:gd name="connsiteY73" fmla="*/ 3438480 h 3628102"/>
                    <a:gd name="connsiteX74" fmla="*/ 375030 w 2701062"/>
                    <a:gd name="connsiteY74" fmla="*/ 3396341 h 3628102"/>
                    <a:gd name="connsiteX75" fmla="*/ 497231 w 2701062"/>
                    <a:gd name="connsiteY75" fmla="*/ 3404769 h 3628102"/>
                    <a:gd name="connsiteX76" fmla="*/ 497231 w 2701062"/>
                    <a:gd name="connsiteY76" fmla="*/ 3404769 h 3628102"/>
                    <a:gd name="connsiteX77" fmla="*/ 568866 w 2701062"/>
                    <a:gd name="connsiteY77" fmla="*/ 3438480 h 3628102"/>
                    <a:gd name="connsiteX78" fmla="*/ 589935 w 2701062"/>
                    <a:gd name="connsiteY78" fmla="*/ 3417411 h 3628102"/>
                    <a:gd name="connsiteX79" fmla="*/ 648929 w 2701062"/>
                    <a:gd name="connsiteY79" fmla="*/ 3446907 h 3628102"/>
                    <a:gd name="connsiteX80" fmla="*/ 674212 w 2701062"/>
                    <a:gd name="connsiteY80" fmla="*/ 3442694 h 3628102"/>
                    <a:gd name="connsiteX81" fmla="*/ 720564 w 2701062"/>
                    <a:gd name="connsiteY81" fmla="*/ 3505901 h 3628102"/>
                    <a:gd name="connsiteX82" fmla="*/ 754275 w 2701062"/>
                    <a:gd name="connsiteY82" fmla="*/ 3497473 h 3628102"/>
                    <a:gd name="connsiteX83" fmla="*/ 804840 w 2701062"/>
                    <a:gd name="connsiteY83" fmla="*/ 3421624 h 3628102"/>
                    <a:gd name="connsiteX84" fmla="*/ 842765 w 2701062"/>
                    <a:gd name="connsiteY84" fmla="*/ 3387914 h 3628102"/>
                    <a:gd name="connsiteX85" fmla="*/ 830123 w 2701062"/>
                    <a:gd name="connsiteY85" fmla="*/ 3333134 h 3628102"/>
                    <a:gd name="connsiteX86" fmla="*/ 859620 w 2701062"/>
                    <a:gd name="connsiteY86" fmla="*/ 3278354 h 3628102"/>
                    <a:gd name="connsiteX87" fmla="*/ 918614 w 2701062"/>
                    <a:gd name="connsiteY87" fmla="*/ 3227789 h 3628102"/>
                    <a:gd name="connsiteX88" fmla="*/ 1011318 w 2701062"/>
                    <a:gd name="connsiteY88" fmla="*/ 3210933 h 3628102"/>
                    <a:gd name="connsiteX89" fmla="*/ 1078739 w 2701062"/>
                    <a:gd name="connsiteY89" fmla="*/ 3198292 h 3628102"/>
                    <a:gd name="connsiteX90" fmla="*/ 1163016 w 2701062"/>
                    <a:gd name="connsiteY90" fmla="*/ 3269927 h 3628102"/>
                    <a:gd name="connsiteX91" fmla="*/ 1222009 w 2701062"/>
                    <a:gd name="connsiteY91" fmla="*/ 3303637 h 3628102"/>
                    <a:gd name="connsiteX92" fmla="*/ 1226223 w 2701062"/>
                    <a:gd name="connsiteY92" fmla="*/ 3257285 h 3628102"/>
                    <a:gd name="connsiteX93" fmla="*/ 1243078 w 2701062"/>
                    <a:gd name="connsiteY93" fmla="*/ 3248858 h 3628102"/>
                    <a:gd name="connsiteX94" fmla="*/ 1344210 w 2701062"/>
                    <a:gd name="connsiteY94" fmla="*/ 3269927 h 3628102"/>
                    <a:gd name="connsiteX95" fmla="*/ 1398990 w 2701062"/>
                    <a:gd name="connsiteY95" fmla="*/ 3278354 h 3628102"/>
                    <a:gd name="connsiteX96" fmla="*/ 1436914 w 2701062"/>
                    <a:gd name="connsiteY96" fmla="*/ 3206719 h 3628102"/>
                    <a:gd name="connsiteX97" fmla="*/ 1495908 w 2701062"/>
                    <a:gd name="connsiteY97" fmla="*/ 3198292 h 3628102"/>
                    <a:gd name="connsiteX98" fmla="*/ 1597040 w 2701062"/>
                    <a:gd name="connsiteY98" fmla="*/ 3253071 h 3628102"/>
                    <a:gd name="connsiteX99" fmla="*/ 1656033 w 2701062"/>
                    <a:gd name="connsiteY99" fmla="*/ 3274141 h 3628102"/>
                    <a:gd name="connsiteX100" fmla="*/ 1719240 w 2701062"/>
                    <a:gd name="connsiteY100" fmla="*/ 3215147 h 3628102"/>
                    <a:gd name="connsiteX101" fmla="*/ 1715027 w 2701062"/>
                    <a:gd name="connsiteY101" fmla="*/ 3143512 h 3628102"/>
                    <a:gd name="connsiteX102" fmla="*/ 1833014 w 2701062"/>
                    <a:gd name="connsiteY102" fmla="*/ 3194078 h 3628102"/>
                    <a:gd name="connsiteX103" fmla="*/ 1862510 w 2701062"/>
                    <a:gd name="connsiteY103" fmla="*/ 3143512 h 3628102"/>
                    <a:gd name="connsiteX104" fmla="*/ 2018422 w 2701062"/>
                    <a:gd name="connsiteY104" fmla="*/ 3122443 h 3628102"/>
                    <a:gd name="connsiteX105" fmla="*/ 2186975 w 2701062"/>
                    <a:gd name="connsiteY105" fmla="*/ 3181436 h 3628102"/>
                    <a:gd name="connsiteX106" fmla="*/ 2254396 w 2701062"/>
                    <a:gd name="connsiteY106" fmla="*/ 3097160 h 3628102"/>
                    <a:gd name="connsiteX107" fmla="*/ 2338673 w 2701062"/>
                    <a:gd name="connsiteY107" fmla="*/ 3097160 h 3628102"/>
                    <a:gd name="connsiteX108" fmla="*/ 2380811 w 2701062"/>
                    <a:gd name="connsiteY108" fmla="*/ 3042380 h 3628102"/>
                    <a:gd name="connsiteX109" fmla="*/ 2456660 w 2701062"/>
                    <a:gd name="connsiteY109" fmla="*/ 3046594 h 3628102"/>
                    <a:gd name="connsiteX110" fmla="*/ 2469301 w 2701062"/>
                    <a:gd name="connsiteY110" fmla="*/ 2966531 h 3628102"/>
                    <a:gd name="connsiteX111" fmla="*/ 2595716 w 2701062"/>
                    <a:gd name="connsiteY111" fmla="*/ 2899110 h 3628102"/>
                    <a:gd name="connsiteX112" fmla="*/ 2595716 w 2701062"/>
                    <a:gd name="connsiteY112" fmla="*/ 2797978 h 3628102"/>
                    <a:gd name="connsiteX113" fmla="*/ 2616785 w 2701062"/>
                    <a:gd name="connsiteY113" fmla="*/ 2760054 h 3628102"/>
                    <a:gd name="connsiteX114" fmla="*/ 2591502 w 2701062"/>
                    <a:gd name="connsiteY114" fmla="*/ 2734771 h 3628102"/>
                    <a:gd name="connsiteX115" fmla="*/ 2515653 w 2701062"/>
                    <a:gd name="connsiteY115" fmla="*/ 2734771 h 3628102"/>
                    <a:gd name="connsiteX116" fmla="*/ 2460874 w 2701062"/>
                    <a:gd name="connsiteY116" fmla="*/ 2747412 h 3628102"/>
                    <a:gd name="connsiteX117" fmla="*/ 2435591 w 2701062"/>
                    <a:gd name="connsiteY117" fmla="*/ 2760054 h 3628102"/>
                    <a:gd name="connsiteX118" fmla="*/ 2397666 w 2701062"/>
                    <a:gd name="connsiteY118" fmla="*/ 2709488 h 3628102"/>
                    <a:gd name="connsiteX119" fmla="*/ 2347100 w 2701062"/>
                    <a:gd name="connsiteY119" fmla="*/ 2684205 h 3628102"/>
                    <a:gd name="connsiteX120" fmla="*/ 2410308 w 2701062"/>
                    <a:gd name="connsiteY120" fmla="*/ 2646281 h 3628102"/>
                    <a:gd name="connsiteX121" fmla="*/ 2439804 w 2701062"/>
                    <a:gd name="connsiteY121" fmla="*/ 2498797 h 3628102"/>
                    <a:gd name="connsiteX122" fmla="*/ 2481943 w 2701062"/>
                    <a:gd name="connsiteY122" fmla="*/ 2532507 h 3628102"/>
                    <a:gd name="connsiteX123" fmla="*/ 2532509 w 2701062"/>
                    <a:gd name="connsiteY123" fmla="*/ 2460872 h 3628102"/>
                    <a:gd name="connsiteX124" fmla="*/ 2545150 w 2701062"/>
                    <a:gd name="connsiteY124" fmla="*/ 2422948 h 3628102"/>
                    <a:gd name="connsiteX125" fmla="*/ 2633640 w 2701062"/>
                    <a:gd name="connsiteY125" fmla="*/ 2309175 h 3628102"/>
                    <a:gd name="connsiteX126" fmla="*/ 2650496 w 2701062"/>
                    <a:gd name="connsiteY126" fmla="*/ 2216471 h 3628102"/>
                    <a:gd name="connsiteX127" fmla="*/ 2696848 w 2701062"/>
                    <a:gd name="connsiteY127" fmla="*/ 2140622 h 3628102"/>
                    <a:gd name="connsiteX128" fmla="*/ 2701062 w 2701062"/>
                    <a:gd name="connsiteY128" fmla="*/ 1934144 h 3628102"/>
                    <a:gd name="connsiteX129" fmla="*/ 2503012 w 2701062"/>
                    <a:gd name="connsiteY129" fmla="*/ 1799302 h 3628102"/>
                    <a:gd name="connsiteX130" fmla="*/ 2237541 w 2701062"/>
                    <a:gd name="connsiteY130" fmla="*/ 1769805 h 3628102"/>
                    <a:gd name="connsiteX131" fmla="*/ 2161692 w 2701062"/>
                    <a:gd name="connsiteY131" fmla="*/ 1858295 h 3628102"/>
                    <a:gd name="connsiteX132" fmla="*/ 2123768 w 2701062"/>
                    <a:gd name="connsiteY132" fmla="*/ 1849868 h 3628102"/>
                    <a:gd name="connsiteX133" fmla="*/ 2111126 w 2701062"/>
                    <a:gd name="connsiteY133" fmla="*/ 1799302 h 3628102"/>
                    <a:gd name="connsiteX134" fmla="*/ 2203830 w 2701062"/>
                    <a:gd name="connsiteY134" fmla="*/ 1702384 h 3628102"/>
                    <a:gd name="connsiteX135" fmla="*/ 2178547 w 2701062"/>
                    <a:gd name="connsiteY135" fmla="*/ 1563328 h 3628102"/>
                    <a:gd name="connsiteX136" fmla="*/ 2090057 w 2701062"/>
                    <a:gd name="connsiteY136" fmla="*/ 1470624 h 3628102"/>
                    <a:gd name="connsiteX137" fmla="*/ 2056346 w 2701062"/>
                    <a:gd name="connsiteY137" fmla="*/ 1441127 h 3628102"/>
                    <a:gd name="connsiteX138" fmla="*/ 2127981 w 2701062"/>
                    <a:gd name="connsiteY138" fmla="*/ 1428485 h 3628102"/>
                    <a:gd name="connsiteX139" fmla="*/ 2127981 w 2701062"/>
                    <a:gd name="connsiteY139" fmla="*/ 1394775 h 3628102"/>
                    <a:gd name="connsiteX140" fmla="*/ 2031063 w 2701062"/>
                    <a:gd name="connsiteY140" fmla="*/ 1268360 h 3628102"/>
                    <a:gd name="connsiteX141" fmla="*/ 2022636 w 2701062"/>
                    <a:gd name="connsiteY141" fmla="*/ 1184083 h 3628102"/>
                    <a:gd name="connsiteX142" fmla="*/ 2056346 w 2701062"/>
                    <a:gd name="connsiteY142" fmla="*/ 1120876 h 3628102"/>
                    <a:gd name="connsiteX143" fmla="*/ 2039491 w 2701062"/>
                    <a:gd name="connsiteY143" fmla="*/ 1087165 h 3628102"/>
                    <a:gd name="connsiteX144" fmla="*/ 1967856 w 2701062"/>
                    <a:gd name="connsiteY144" fmla="*/ 1066096 h 3628102"/>
                    <a:gd name="connsiteX145" fmla="*/ 1929932 w 2701062"/>
                    <a:gd name="connsiteY145" fmla="*/ 1007103 h 3628102"/>
                    <a:gd name="connsiteX146" fmla="*/ 1934146 w 2701062"/>
                    <a:gd name="connsiteY146" fmla="*/ 948109 h 3628102"/>
                    <a:gd name="connsiteX147" fmla="*/ 1727668 w 2701062"/>
                    <a:gd name="connsiteY147" fmla="*/ 830122 h 3628102"/>
                    <a:gd name="connsiteX148" fmla="*/ 1664461 w 2701062"/>
                    <a:gd name="connsiteY148" fmla="*/ 771129 h 3628102"/>
                    <a:gd name="connsiteX149" fmla="*/ 1516977 w 2701062"/>
                    <a:gd name="connsiteY149" fmla="*/ 231760 h 3628102"/>
                    <a:gd name="connsiteX150" fmla="*/ 1285216 w 2701062"/>
                    <a:gd name="connsiteY150" fmla="*/ 0 h 3628102"/>
                    <a:gd name="connsiteX0" fmla="*/ 1382134 w 2701062"/>
                    <a:gd name="connsiteY0" fmla="*/ 25282 h 3628102"/>
                    <a:gd name="connsiteX1" fmla="*/ 1264148 w 2701062"/>
                    <a:gd name="connsiteY1" fmla="*/ 172766 h 3628102"/>
                    <a:gd name="connsiteX2" fmla="*/ 1281002 w 2701062"/>
                    <a:gd name="connsiteY2" fmla="*/ 311823 h 3628102"/>
                    <a:gd name="connsiteX3" fmla="*/ 1141946 w 2701062"/>
                    <a:gd name="connsiteY3" fmla="*/ 446665 h 3628102"/>
                    <a:gd name="connsiteX4" fmla="*/ 876475 w 2701062"/>
                    <a:gd name="connsiteY4" fmla="*/ 703707 h 3628102"/>
                    <a:gd name="connsiteX5" fmla="*/ 804840 w 2701062"/>
                    <a:gd name="connsiteY5" fmla="*/ 775342 h 3628102"/>
                    <a:gd name="connsiteX6" fmla="*/ 813268 w 2701062"/>
                    <a:gd name="connsiteY6" fmla="*/ 905971 h 3628102"/>
                    <a:gd name="connsiteX7" fmla="*/ 897545 w 2701062"/>
                    <a:gd name="connsiteY7" fmla="*/ 1074524 h 3628102"/>
                    <a:gd name="connsiteX8" fmla="*/ 943897 w 2701062"/>
                    <a:gd name="connsiteY8" fmla="*/ 1158800 h 3628102"/>
                    <a:gd name="connsiteX9" fmla="*/ 964966 w 2701062"/>
                    <a:gd name="connsiteY9" fmla="*/ 1188297 h 3628102"/>
                    <a:gd name="connsiteX10" fmla="*/ 994463 w 2701062"/>
                    <a:gd name="connsiteY10" fmla="*/ 1163014 h 3628102"/>
                    <a:gd name="connsiteX11" fmla="*/ 1011318 w 2701062"/>
                    <a:gd name="connsiteY11" fmla="*/ 1108235 h 3628102"/>
                    <a:gd name="connsiteX12" fmla="*/ 1057670 w 2701062"/>
                    <a:gd name="connsiteY12" fmla="*/ 1099807 h 3628102"/>
                    <a:gd name="connsiteX13" fmla="*/ 1053456 w 2701062"/>
                    <a:gd name="connsiteY13" fmla="*/ 1163014 h 3628102"/>
                    <a:gd name="connsiteX14" fmla="*/ 1040815 w 2701062"/>
                    <a:gd name="connsiteY14" fmla="*/ 1196725 h 3628102"/>
                    <a:gd name="connsiteX15" fmla="*/ 1049242 w 2701062"/>
                    <a:gd name="connsiteY15" fmla="*/ 1222008 h 3628102"/>
                    <a:gd name="connsiteX16" fmla="*/ 986035 w 2701062"/>
                    <a:gd name="connsiteY16" fmla="*/ 1238863 h 3628102"/>
                    <a:gd name="connsiteX17" fmla="*/ 1011318 w 2701062"/>
                    <a:gd name="connsiteY17" fmla="*/ 1373706 h 3628102"/>
                    <a:gd name="connsiteX18" fmla="*/ 1049242 w 2701062"/>
                    <a:gd name="connsiteY18" fmla="*/ 1369492 h 3628102"/>
                    <a:gd name="connsiteX19" fmla="*/ 1040815 w 2701062"/>
                    <a:gd name="connsiteY19" fmla="*/ 1432699 h 3628102"/>
                    <a:gd name="connsiteX20" fmla="*/ 981821 w 2701062"/>
                    <a:gd name="connsiteY20" fmla="*/ 1466410 h 3628102"/>
                    <a:gd name="connsiteX21" fmla="*/ 931255 w 2701062"/>
                    <a:gd name="connsiteY21" fmla="*/ 1466410 h 3628102"/>
                    <a:gd name="connsiteX22" fmla="*/ 897545 w 2701062"/>
                    <a:gd name="connsiteY22" fmla="*/ 1529617 h 3628102"/>
                    <a:gd name="connsiteX23" fmla="*/ 901758 w 2701062"/>
                    <a:gd name="connsiteY23" fmla="*/ 1559114 h 3628102"/>
                    <a:gd name="connsiteX24" fmla="*/ 948110 w 2701062"/>
                    <a:gd name="connsiteY24" fmla="*/ 1567541 h 3628102"/>
                    <a:gd name="connsiteX25" fmla="*/ 931255 w 2701062"/>
                    <a:gd name="connsiteY25" fmla="*/ 1605466 h 3628102"/>
                    <a:gd name="connsiteX26" fmla="*/ 952324 w 2701062"/>
                    <a:gd name="connsiteY26" fmla="*/ 1613894 h 3628102"/>
                    <a:gd name="connsiteX27" fmla="*/ 1015532 w 2701062"/>
                    <a:gd name="connsiteY27" fmla="*/ 1618107 h 3628102"/>
                    <a:gd name="connsiteX28" fmla="*/ 1040815 w 2701062"/>
                    <a:gd name="connsiteY28" fmla="*/ 1656032 h 3628102"/>
                    <a:gd name="connsiteX29" fmla="*/ 1036601 w 2701062"/>
                    <a:gd name="connsiteY29" fmla="*/ 1693956 h 3628102"/>
                    <a:gd name="connsiteX30" fmla="*/ 1104022 w 2701062"/>
                    <a:gd name="connsiteY30" fmla="*/ 1795088 h 3628102"/>
                    <a:gd name="connsiteX31" fmla="*/ 1053456 w 2701062"/>
                    <a:gd name="connsiteY31" fmla="*/ 1820371 h 3628102"/>
                    <a:gd name="connsiteX32" fmla="*/ 998676 w 2701062"/>
                    <a:gd name="connsiteY32" fmla="*/ 1816157 h 3628102"/>
                    <a:gd name="connsiteX33" fmla="*/ 964966 w 2701062"/>
                    <a:gd name="connsiteY33" fmla="*/ 1896220 h 3628102"/>
                    <a:gd name="connsiteX34" fmla="*/ 1015532 w 2701062"/>
                    <a:gd name="connsiteY34" fmla="*/ 1938358 h 3628102"/>
                    <a:gd name="connsiteX35" fmla="*/ 994463 w 2701062"/>
                    <a:gd name="connsiteY35" fmla="*/ 2035276 h 3628102"/>
                    <a:gd name="connsiteX36" fmla="*/ 1019746 w 2701062"/>
                    <a:gd name="connsiteY36" fmla="*/ 2068987 h 3628102"/>
                    <a:gd name="connsiteX37" fmla="*/ 990249 w 2701062"/>
                    <a:gd name="connsiteY37" fmla="*/ 2102697 h 3628102"/>
                    <a:gd name="connsiteX38" fmla="*/ 948110 w 2701062"/>
                    <a:gd name="connsiteY38" fmla="*/ 2102697 h 3628102"/>
                    <a:gd name="connsiteX39" fmla="*/ 939683 w 2701062"/>
                    <a:gd name="connsiteY39" fmla="*/ 2140622 h 3628102"/>
                    <a:gd name="connsiteX40" fmla="*/ 994463 w 2701062"/>
                    <a:gd name="connsiteY40" fmla="*/ 2186974 h 3628102"/>
                    <a:gd name="connsiteX41" fmla="*/ 981821 w 2701062"/>
                    <a:gd name="connsiteY41" fmla="*/ 2368168 h 3628102"/>
                    <a:gd name="connsiteX42" fmla="*/ 1015532 w 2701062"/>
                    <a:gd name="connsiteY42" fmla="*/ 2448231 h 3628102"/>
                    <a:gd name="connsiteX43" fmla="*/ 1049242 w 2701062"/>
                    <a:gd name="connsiteY43" fmla="*/ 2448231 h 3628102"/>
                    <a:gd name="connsiteX44" fmla="*/ 1129305 w 2701062"/>
                    <a:gd name="connsiteY44" fmla="*/ 2515652 h 3628102"/>
                    <a:gd name="connsiteX45" fmla="*/ 1125091 w 2701062"/>
                    <a:gd name="connsiteY45" fmla="*/ 2646281 h 3628102"/>
                    <a:gd name="connsiteX46" fmla="*/ 1087167 w 2701062"/>
                    <a:gd name="connsiteY46" fmla="*/ 2709488 h 3628102"/>
                    <a:gd name="connsiteX47" fmla="*/ 1015532 w 2701062"/>
                    <a:gd name="connsiteY47" fmla="*/ 2776909 h 3628102"/>
                    <a:gd name="connsiteX48" fmla="*/ 1007104 w 2701062"/>
                    <a:gd name="connsiteY48" fmla="*/ 2865400 h 3628102"/>
                    <a:gd name="connsiteX49" fmla="*/ 922828 w 2701062"/>
                    <a:gd name="connsiteY49" fmla="*/ 2878041 h 3628102"/>
                    <a:gd name="connsiteX50" fmla="*/ 868048 w 2701062"/>
                    <a:gd name="connsiteY50" fmla="*/ 2882255 h 3628102"/>
                    <a:gd name="connsiteX51" fmla="*/ 830123 w 2701062"/>
                    <a:gd name="connsiteY51" fmla="*/ 2844330 h 3628102"/>
                    <a:gd name="connsiteX52" fmla="*/ 577294 w 2701062"/>
                    <a:gd name="connsiteY52" fmla="*/ 2865400 h 3628102"/>
                    <a:gd name="connsiteX53" fmla="*/ 568866 w 2701062"/>
                    <a:gd name="connsiteY53" fmla="*/ 2970745 h 3628102"/>
                    <a:gd name="connsiteX54" fmla="*/ 514087 w 2701062"/>
                    <a:gd name="connsiteY54" fmla="*/ 3004456 h 3628102"/>
                    <a:gd name="connsiteX55" fmla="*/ 484590 w 2701062"/>
                    <a:gd name="connsiteY55" fmla="*/ 2970745 h 3628102"/>
                    <a:gd name="connsiteX56" fmla="*/ 446665 w 2701062"/>
                    <a:gd name="connsiteY56" fmla="*/ 2996028 h 3628102"/>
                    <a:gd name="connsiteX57" fmla="*/ 434024 w 2701062"/>
                    <a:gd name="connsiteY57" fmla="*/ 3114015 h 3628102"/>
                    <a:gd name="connsiteX58" fmla="*/ 328678 w 2701062"/>
                    <a:gd name="connsiteY58" fmla="*/ 3240430 h 3628102"/>
                    <a:gd name="connsiteX59" fmla="*/ 273899 w 2701062"/>
                    <a:gd name="connsiteY59" fmla="*/ 3253071 h 3628102"/>
                    <a:gd name="connsiteX60" fmla="*/ 252829 w 2701062"/>
                    <a:gd name="connsiteY60" fmla="*/ 3303637 h 3628102"/>
                    <a:gd name="connsiteX61" fmla="*/ 202263 w 2701062"/>
                    <a:gd name="connsiteY61" fmla="*/ 3383700 h 3628102"/>
                    <a:gd name="connsiteX62" fmla="*/ 164339 w 2701062"/>
                    <a:gd name="connsiteY62" fmla="*/ 3413197 h 3628102"/>
                    <a:gd name="connsiteX63" fmla="*/ 75849 w 2701062"/>
                    <a:gd name="connsiteY63" fmla="*/ 3442694 h 3628102"/>
                    <a:gd name="connsiteX64" fmla="*/ 12641 w 2701062"/>
                    <a:gd name="connsiteY64" fmla="*/ 3476404 h 3628102"/>
                    <a:gd name="connsiteX65" fmla="*/ 0 w 2701062"/>
                    <a:gd name="connsiteY65" fmla="*/ 3556467 h 3628102"/>
                    <a:gd name="connsiteX66" fmla="*/ 63207 w 2701062"/>
                    <a:gd name="connsiteY66" fmla="*/ 3552253 h 3628102"/>
                    <a:gd name="connsiteX67" fmla="*/ 96918 w 2701062"/>
                    <a:gd name="connsiteY67" fmla="*/ 3505901 h 3628102"/>
                    <a:gd name="connsiteX68" fmla="*/ 155911 w 2701062"/>
                    <a:gd name="connsiteY68" fmla="*/ 3548039 h 3628102"/>
                    <a:gd name="connsiteX69" fmla="*/ 164339 w 2701062"/>
                    <a:gd name="connsiteY69" fmla="*/ 3628102 h 3628102"/>
                    <a:gd name="connsiteX70" fmla="*/ 265471 w 2701062"/>
                    <a:gd name="connsiteY70" fmla="*/ 3577536 h 3628102"/>
                    <a:gd name="connsiteX71" fmla="*/ 252829 w 2701062"/>
                    <a:gd name="connsiteY71" fmla="*/ 3518542 h 3628102"/>
                    <a:gd name="connsiteX72" fmla="*/ 307609 w 2701062"/>
                    <a:gd name="connsiteY72" fmla="*/ 3476404 h 3628102"/>
                    <a:gd name="connsiteX73" fmla="*/ 345534 w 2701062"/>
                    <a:gd name="connsiteY73" fmla="*/ 3438480 h 3628102"/>
                    <a:gd name="connsiteX74" fmla="*/ 375030 w 2701062"/>
                    <a:gd name="connsiteY74" fmla="*/ 3396341 h 3628102"/>
                    <a:gd name="connsiteX75" fmla="*/ 497231 w 2701062"/>
                    <a:gd name="connsiteY75" fmla="*/ 3404769 h 3628102"/>
                    <a:gd name="connsiteX76" fmla="*/ 497231 w 2701062"/>
                    <a:gd name="connsiteY76" fmla="*/ 3404769 h 3628102"/>
                    <a:gd name="connsiteX77" fmla="*/ 568866 w 2701062"/>
                    <a:gd name="connsiteY77" fmla="*/ 3438480 h 3628102"/>
                    <a:gd name="connsiteX78" fmla="*/ 589935 w 2701062"/>
                    <a:gd name="connsiteY78" fmla="*/ 3417411 h 3628102"/>
                    <a:gd name="connsiteX79" fmla="*/ 648929 w 2701062"/>
                    <a:gd name="connsiteY79" fmla="*/ 3446907 h 3628102"/>
                    <a:gd name="connsiteX80" fmla="*/ 674212 w 2701062"/>
                    <a:gd name="connsiteY80" fmla="*/ 3442694 h 3628102"/>
                    <a:gd name="connsiteX81" fmla="*/ 720564 w 2701062"/>
                    <a:gd name="connsiteY81" fmla="*/ 3505901 h 3628102"/>
                    <a:gd name="connsiteX82" fmla="*/ 754275 w 2701062"/>
                    <a:gd name="connsiteY82" fmla="*/ 3497473 h 3628102"/>
                    <a:gd name="connsiteX83" fmla="*/ 804840 w 2701062"/>
                    <a:gd name="connsiteY83" fmla="*/ 3421624 h 3628102"/>
                    <a:gd name="connsiteX84" fmla="*/ 842765 w 2701062"/>
                    <a:gd name="connsiteY84" fmla="*/ 3387914 h 3628102"/>
                    <a:gd name="connsiteX85" fmla="*/ 830123 w 2701062"/>
                    <a:gd name="connsiteY85" fmla="*/ 3333134 h 3628102"/>
                    <a:gd name="connsiteX86" fmla="*/ 859620 w 2701062"/>
                    <a:gd name="connsiteY86" fmla="*/ 3278354 h 3628102"/>
                    <a:gd name="connsiteX87" fmla="*/ 918614 w 2701062"/>
                    <a:gd name="connsiteY87" fmla="*/ 3227789 h 3628102"/>
                    <a:gd name="connsiteX88" fmla="*/ 1011318 w 2701062"/>
                    <a:gd name="connsiteY88" fmla="*/ 3210933 h 3628102"/>
                    <a:gd name="connsiteX89" fmla="*/ 1078739 w 2701062"/>
                    <a:gd name="connsiteY89" fmla="*/ 3198292 h 3628102"/>
                    <a:gd name="connsiteX90" fmla="*/ 1163016 w 2701062"/>
                    <a:gd name="connsiteY90" fmla="*/ 3269927 h 3628102"/>
                    <a:gd name="connsiteX91" fmla="*/ 1222009 w 2701062"/>
                    <a:gd name="connsiteY91" fmla="*/ 3303637 h 3628102"/>
                    <a:gd name="connsiteX92" fmla="*/ 1226223 w 2701062"/>
                    <a:gd name="connsiteY92" fmla="*/ 3257285 h 3628102"/>
                    <a:gd name="connsiteX93" fmla="*/ 1243078 w 2701062"/>
                    <a:gd name="connsiteY93" fmla="*/ 3248858 h 3628102"/>
                    <a:gd name="connsiteX94" fmla="*/ 1344210 w 2701062"/>
                    <a:gd name="connsiteY94" fmla="*/ 3269927 h 3628102"/>
                    <a:gd name="connsiteX95" fmla="*/ 1398990 w 2701062"/>
                    <a:gd name="connsiteY95" fmla="*/ 3278354 h 3628102"/>
                    <a:gd name="connsiteX96" fmla="*/ 1436914 w 2701062"/>
                    <a:gd name="connsiteY96" fmla="*/ 3206719 h 3628102"/>
                    <a:gd name="connsiteX97" fmla="*/ 1495908 w 2701062"/>
                    <a:gd name="connsiteY97" fmla="*/ 3198292 h 3628102"/>
                    <a:gd name="connsiteX98" fmla="*/ 1597040 w 2701062"/>
                    <a:gd name="connsiteY98" fmla="*/ 3253071 h 3628102"/>
                    <a:gd name="connsiteX99" fmla="*/ 1656033 w 2701062"/>
                    <a:gd name="connsiteY99" fmla="*/ 3274141 h 3628102"/>
                    <a:gd name="connsiteX100" fmla="*/ 1719240 w 2701062"/>
                    <a:gd name="connsiteY100" fmla="*/ 3215147 h 3628102"/>
                    <a:gd name="connsiteX101" fmla="*/ 1715027 w 2701062"/>
                    <a:gd name="connsiteY101" fmla="*/ 3143512 h 3628102"/>
                    <a:gd name="connsiteX102" fmla="*/ 1833014 w 2701062"/>
                    <a:gd name="connsiteY102" fmla="*/ 3194078 h 3628102"/>
                    <a:gd name="connsiteX103" fmla="*/ 1862510 w 2701062"/>
                    <a:gd name="connsiteY103" fmla="*/ 3143512 h 3628102"/>
                    <a:gd name="connsiteX104" fmla="*/ 2018422 w 2701062"/>
                    <a:gd name="connsiteY104" fmla="*/ 3122443 h 3628102"/>
                    <a:gd name="connsiteX105" fmla="*/ 2186975 w 2701062"/>
                    <a:gd name="connsiteY105" fmla="*/ 3181436 h 3628102"/>
                    <a:gd name="connsiteX106" fmla="*/ 2254396 w 2701062"/>
                    <a:gd name="connsiteY106" fmla="*/ 3097160 h 3628102"/>
                    <a:gd name="connsiteX107" fmla="*/ 2338673 w 2701062"/>
                    <a:gd name="connsiteY107" fmla="*/ 3097160 h 3628102"/>
                    <a:gd name="connsiteX108" fmla="*/ 2380811 w 2701062"/>
                    <a:gd name="connsiteY108" fmla="*/ 3042380 h 3628102"/>
                    <a:gd name="connsiteX109" fmla="*/ 2456660 w 2701062"/>
                    <a:gd name="connsiteY109" fmla="*/ 3046594 h 3628102"/>
                    <a:gd name="connsiteX110" fmla="*/ 2469301 w 2701062"/>
                    <a:gd name="connsiteY110" fmla="*/ 2966531 h 3628102"/>
                    <a:gd name="connsiteX111" fmla="*/ 2595716 w 2701062"/>
                    <a:gd name="connsiteY111" fmla="*/ 2899110 h 3628102"/>
                    <a:gd name="connsiteX112" fmla="*/ 2595716 w 2701062"/>
                    <a:gd name="connsiteY112" fmla="*/ 2797978 h 3628102"/>
                    <a:gd name="connsiteX113" fmla="*/ 2616785 w 2701062"/>
                    <a:gd name="connsiteY113" fmla="*/ 2760054 h 3628102"/>
                    <a:gd name="connsiteX114" fmla="*/ 2591502 w 2701062"/>
                    <a:gd name="connsiteY114" fmla="*/ 2734771 h 3628102"/>
                    <a:gd name="connsiteX115" fmla="*/ 2515653 w 2701062"/>
                    <a:gd name="connsiteY115" fmla="*/ 2734771 h 3628102"/>
                    <a:gd name="connsiteX116" fmla="*/ 2460874 w 2701062"/>
                    <a:gd name="connsiteY116" fmla="*/ 2747412 h 3628102"/>
                    <a:gd name="connsiteX117" fmla="*/ 2435591 w 2701062"/>
                    <a:gd name="connsiteY117" fmla="*/ 2760054 h 3628102"/>
                    <a:gd name="connsiteX118" fmla="*/ 2397666 w 2701062"/>
                    <a:gd name="connsiteY118" fmla="*/ 2709488 h 3628102"/>
                    <a:gd name="connsiteX119" fmla="*/ 2347100 w 2701062"/>
                    <a:gd name="connsiteY119" fmla="*/ 2684205 h 3628102"/>
                    <a:gd name="connsiteX120" fmla="*/ 2410308 w 2701062"/>
                    <a:gd name="connsiteY120" fmla="*/ 2646281 h 3628102"/>
                    <a:gd name="connsiteX121" fmla="*/ 2439804 w 2701062"/>
                    <a:gd name="connsiteY121" fmla="*/ 2498797 h 3628102"/>
                    <a:gd name="connsiteX122" fmla="*/ 2481943 w 2701062"/>
                    <a:gd name="connsiteY122" fmla="*/ 2532507 h 3628102"/>
                    <a:gd name="connsiteX123" fmla="*/ 2532509 w 2701062"/>
                    <a:gd name="connsiteY123" fmla="*/ 2460872 h 3628102"/>
                    <a:gd name="connsiteX124" fmla="*/ 2545150 w 2701062"/>
                    <a:gd name="connsiteY124" fmla="*/ 2422948 h 3628102"/>
                    <a:gd name="connsiteX125" fmla="*/ 2633640 w 2701062"/>
                    <a:gd name="connsiteY125" fmla="*/ 2309175 h 3628102"/>
                    <a:gd name="connsiteX126" fmla="*/ 2650496 w 2701062"/>
                    <a:gd name="connsiteY126" fmla="*/ 2216471 h 3628102"/>
                    <a:gd name="connsiteX127" fmla="*/ 2696848 w 2701062"/>
                    <a:gd name="connsiteY127" fmla="*/ 2140622 h 3628102"/>
                    <a:gd name="connsiteX128" fmla="*/ 2701062 w 2701062"/>
                    <a:gd name="connsiteY128" fmla="*/ 1934144 h 3628102"/>
                    <a:gd name="connsiteX129" fmla="*/ 2503012 w 2701062"/>
                    <a:gd name="connsiteY129" fmla="*/ 1799302 h 3628102"/>
                    <a:gd name="connsiteX130" fmla="*/ 2237541 w 2701062"/>
                    <a:gd name="connsiteY130" fmla="*/ 1769805 h 3628102"/>
                    <a:gd name="connsiteX131" fmla="*/ 2161692 w 2701062"/>
                    <a:gd name="connsiteY131" fmla="*/ 1858295 h 3628102"/>
                    <a:gd name="connsiteX132" fmla="*/ 2123768 w 2701062"/>
                    <a:gd name="connsiteY132" fmla="*/ 1849868 h 3628102"/>
                    <a:gd name="connsiteX133" fmla="*/ 2111126 w 2701062"/>
                    <a:gd name="connsiteY133" fmla="*/ 1799302 h 3628102"/>
                    <a:gd name="connsiteX134" fmla="*/ 2203830 w 2701062"/>
                    <a:gd name="connsiteY134" fmla="*/ 1702384 h 3628102"/>
                    <a:gd name="connsiteX135" fmla="*/ 2178547 w 2701062"/>
                    <a:gd name="connsiteY135" fmla="*/ 1563328 h 3628102"/>
                    <a:gd name="connsiteX136" fmla="*/ 2090057 w 2701062"/>
                    <a:gd name="connsiteY136" fmla="*/ 1470624 h 3628102"/>
                    <a:gd name="connsiteX137" fmla="*/ 2056346 w 2701062"/>
                    <a:gd name="connsiteY137" fmla="*/ 1441127 h 3628102"/>
                    <a:gd name="connsiteX138" fmla="*/ 2127981 w 2701062"/>
                    <a:gd name="connsiteY138" fmla="*/ 1428485 h 3628102"/>
                    <a:gd name="connsiteX139" fmla="*/ 2127981 w 2701062"/>
                    <a:gd name="connsiteY139" fmla="*/ 1394775 h 3628102"/>
                    <a:gd name="connsiteX140" fmla="*/ 2031063 w 2701062"/>
                    <a:gd name="connsiteY140" fmla="*/ 1268360 h 3628102"/>
                    <a:gd name="connsiteX141" fmla="*/ 2022636 w 2701062"/>
                    <a:gd name="connsiteY141" fmla="*/ 1184083 h 3628102"/>
                    <a:gd name="connsiteX142" fmla="*/ 2056346 w 2701062"/>
                    <a:gd name="connsiteY142" fmla="*/ 1120876 h 3628102"/>
                    <a:gd name="connsiteX143" fmla="*/ 2039491 w 2701062"/>
                    <a:gd name="connsiteY143" fmla="*/ 1087165 h 3628102"/>
                    <a:gd name="connsiteX144" fmla="*/ 1967856 w 2701062"/>
                    <a:gd name="connsiteY144" fmla="*/ 1066096 h 3628102"/>
                    <a:gd name="connsiteX145" fmla="*/ 1929932 w 2701062"/>
                    <a:gd name="connsiteY145" fmla="*/ 1007103 h 3628102"/>
                    <a:gd name="connsiteX146" fmla="*/ 1934146 w 2701062"/>
                    <a:gd name="connsiteY146" fmla="*/ 948109 h 3628102"/>
                    <a:gd name="connsiteX147" fmla="*/ 1727668 w 2701062"/>
                    <a:gd name="connsiteY147" fmla="*/ 830122 h 3628102"/>
                    <a:gd name="connsiteX148" fmla="*/ 1664461 w 2701062"/>
                    <a:gd name="connsiteY148" fmla="*/ 771129 h 3628102"/>
                    <a:gd name="connsiteX149" fmla="*/ 1516977 w 2701062"/>
                    <a:gd name="connsiteY149" fmla="*/ 231760 h 3628102"/>
                    <a:gd name="connsiteX150" fmla="*/ 1285216 w 2701062"/>
                    <a:gd name="connsiteY150" fmla="*/ 0 h 3628102"/>
                    <a:gd name="connsiteX0" fmla="*/ 1382134 w 2701062"/>
                    <a:gd name="connsiteY0" fmla="*/ 25282 h 3628102"/>
                    <a:gd name="connsiteX1" fmla="*/ 1264148 w 2701062"/>
                    <a:gd name="connsiteY1" fmla="*/ 172766 h 3628102"/>
                    <a:gd name="connsiteX2" fmla="*/ 1281002 w 2701062"/>
                    <a:gd name="connsiteY2" fmla="*/ 311823 h 3628102"/>
                    <a:gd name="connsiteX3" fmla="*/ 1141946 w 2701062"/>
                    <a:gd name="connsiteY3" fmla="*/ 446665 h 3628102"/>
                    <a:gd name="connsiteX4" fmla="*/ 876475 w 2701062"/>
                    <a:gd name="connsiteY4" fmla="*/ 703707 h 3628102"/>
                    <a:gd name="connsiteX5" fmla="*/ 804840 w 2701062"/>
                    <a:gd name="connsiteY5" fmla="*/ 775342 h 3628102"/>
                    <a:gd name="connsiteX6" fmla="*/ 813268 w 2701062"/>
                    <a:gd name="connsiteY6" fmla="*/ 905971 h 3628102"/>
                    <a:gd name="connsiteX7" fmla="*/ 897545 w 2701062"/>
                    <a:gd name="connsiteY7" fmla="*/ 1074524 h 3628102"/>
                    <a:gd name="connsiteX8" fmla="*/ 943897 w 2701062"/>
                    <a:gd name="connsiteY8" fmla="*/ 1158800 h 3628102"/>
                    <a:gd name="connsiteX9" fmla="*/ 964966 w 2701062"/>
                    <a:gd name="connsiteY9" fmla="*/ 1188297 h 3628102"/>
                    <a:gd name="connsiteX10" fmla="*/ 994463 w 2701062"/>
                    <a:gd name="connsiteY10" fmla="*/ 1163014 h 3628102"/>
                    <a:gd name="connsiteX11" fmla="*/ 1011318 w 2701062"/>
                    <a:gd name="connsiteY11" fmla="*/ 1108235 h 3628102"/>
                    <a:gd name="connsiteX12" fmla="*/ 1057670 w 2701062"/>
                    <a:gd name="connsiteY12" fmla="*/ 1099807 h 3628102"/>
                    <a:gd name="connsiteX13" fmla="*/ 1053456 w 2701062"/>
                    <a:gd name="connsiteY13" fmla="*/ 1163014 h 3628102"/>
                    <a:gd name="connsiteX14" fmla="*/ 1040815 w 2701062"/>
                    <a:gd name="connsiteY14" fmla="*/ 1196725 h 3628102"/>
                    <a:gd name="connsiteX15" fmla="*/ 1049242 w 2701062"/>
                    <a:gd name="connsiteY15" fmla="*/ 1222008 h 3628102"/>
                    <a:gd name="connsiteX16" fmla="*/ 986035 w 2701062"/>
                    <a:gd name="connsiteY16" fmla="*/ 1238863 h 3628102"/>
                    <a:gd name="connsiteX17" fmla="*/ 1011318 w 2701062"/>
                    <a:gd name="connsiteY17" fmla="*/ 1373706 h 3628102"/>
                    <a:gd name="connsiteX18" fmla="*/ 1049242 w 2701062"/>
                    <a:gd name="connsiteY18" fmla="*/ 1369492 h 3628102"/>
                    <a:gd name="connsiteX19" fmla="*/ 1040815 w 2701062"/>
                    <a:gd name="connsiteY19" fmla="*/ 1432699 h 3628102"/>
                    <a:gd name="connsiteX20" fmla="*/ 981821 w 2701062"/>
                    <a:gd name="connsiteY20" fmla="*/ 1466410 h 3628102"/>
                    <a:gd name="connsiteX21" fmla="*/ 931255 w 2701062"/>
                    <a:gd name="connsiteY21" fmla="*/ 1466410 h 3628102"/>
                    <a:gd name="connsiteX22" fmla="*/ 897545 w 2701062"/>
                    <a:gd name="connsiteY22" fmla="*/ 1529617 h 3628102"/>
                    <a:gd name="connsiteX23" fmla="*/ 901758 w 2701062"/>
                    <a:gd name="connsiteY23" fmla="*/ 1559114 h 3628102"/>
                    <a:gd name="connsiteX24" fmla="*/ 948110 w 2701062"/>
                    <a:gd name="connsiteY24" fmla="*/ 1567541 h 3628102"/>
                    <a:gd name="connsiteX25" fmla="*/ 931255 w 2701062"/>
                    <a:gd name="connsiteY25" fmla="*/ 1605466 h 3628102"/>
                    <a:gd name="connsiteX26" fmla="*/ 952324 w 2701062"/>
                    <a:gd name="connsiteY26" fmla="*/ 1613894 h 3628102"/>
                    <a:gd name="connsiteX27" fmla="*/ 1015532 w 2701062"/>
                    <a:gd name="connsiteY27" fmla="*/ 1618107 h 3628102"/>
                    <a:gd name="connsiteX28" fmla="*/ 1040815 w 2701062"/>
                    <a:gd name="connsiteY28" fmla="*/ 1656032 h 3628102"/>
                    <a:gd name="connsiteX29" fmla="*/ 1036601 w 2701062"/>
                    <a:gd name="connsiteY29" fmla="*/ 1693956 h 3628102"/>
                    <a:gd name="connsiteX30" fmla="*/ 1104022 w 2701062"/>
                    <a:gd name="connsiteY30" fmla="*/ 1795088 h 3628102"/>
                    <a:gd name="connsiteX31" fmla="*/ 1053456 w 2701062"/>
                    <a:gd name="connsiteY31" fmla="*/ 1820371 h 3628102"/>
                    <a:gd name="connsiteX32" fmla="*/ 998676 w 2701062"/>
                    <a:gd name="connsiteY32" fmla="*/ 1816157 h 3628102"/>
                    <a:gd name="connsiteX33" fmla="*/ 964966 w 2701062"/>
                    <a:gd name="connsiteY33" fmla="*/ 1896220 h 3628102"/>
                    <a:gd name="connsiteX34" fmla="*/ 1015532 w 2701062"/>
                    <a:gd name="connsiteY34" fmla="*/ 1938358 h 3628102"/>
                    <a:gd name="connsiteX35" fmla="*/ 994463 w 2701062"/>
                    <a:gd name="connsiteY35" fmla="*/ 2035276 h 3628102"/>
                    <a:gd name="connsiteX36" fmla="*/ 1019746 w 2701062"/>
                    <a:gd name="connsiteY36" fmla="*/ 2068987 h 3628102"/>
                    <a:gd name="connsiteX37" fmla="*/ 990249 w 2701062"/>
                    <a:gd name="connsiteY37" fmla="*/ 2102697 h 3628102"/>
                    <a:gd name="connsiteX38" fmla="*/ 948110 w 2701062"/>
                    <a:gd name="connsiteY38" fmla="*/ 2102697 h 3628102"/>
                    <a:gd name="connsiteX39" fmla="*/ 939683 w 2701062"/>
                    <a:gd name="connsiteY39" fmla="*/ 2140622 h 3628102"/>
                    <a:gd name="connsiteX40" fmla="*/ 994463 w 2701062"/>
                    <a:gd name="connsiteY40" fmla="*/ 2186974 h 3628102"/>
                    <a:gd name="connsiteX41" fmla="*/ 981821 w 2701062"/>
                    <a:gd name="connsiteY41" fmla="*/ 2368168 h 3628102"/>
                    <a:gd name="connsiteX42" fmla="*/ 1015532 w 2701062"/>
                    <a:gd name="connsiteY42" fmla="*/ 2448231 h 3628102"/>
                    <a:gd name="connsiteX43" fmla="*/ 1049242 w 2701062"/>
                    <a:gd name="connsiteY43" fmla="*/ 2448231 h 3628102"/>
                    <a:gd name="connsiteX44" fmla="*/ 1129305 w 2701062"/>
                    <a:gd name="connsiteY44" fmla="*/ 2515652 h 3628102"/>
                    <a:gd name="connsiteX45" fmla="*/ 1125091 w 2701062"/>
                    <a:gd name="connsiteY45" fmla="*/ 2646281 h 3628102"/>
                    <a:gd name="connsiteX46" fmla="*/ 1087167 w 2701062"/>
                    <a:gd name="connsiteY46" fmla="*/ 2709488 h 3628102"/>
                    <a:gd name="connsiteX47" fmla="*/ 1015532 w 2701062"/>
                    <a:gd name="connsiteY47" fmla="*/ 2776909 h 3628102"/>
                    <a:gd name="connsiteX48" fmla="*/ 1007104 w 2701062"/>
                    <a:gd name="connsiteY48" fmla="*/ 2865400 h 3628102"/>
                    <a:gd name="connsiteX49" fmla="*/ 922828 w 2701062"/>
                    <a:gd name="connsiteY49" fmla="*/ 2878041 h 3628102"/>
                    <a:gd name="connsiteX50" fmla="*/ 868048 w 2701062"/>
                    <a:gd name="connsiteY50" fmla="*/ 2882255 h 3628102"/>
                    <a:gd name="connsiteX51" fmla="*/ 830123 w 2701062"/>
                    <a:gd name="connsiteY51" fmla="*/ 2844330 h 3628102"/>
                    <a:gd name="connsiteX52" fmla="*/ 577294 w 2701062"/>
                    <a:gd name="connsiteY52" fmla="*/ 2865400 h 3628102"/>
                    <a:gd name="connsiteX53" fmla="*/ 568866 w 2701062"/>
                    <a:gd name="connsiteY53" fmla="*/ 2970745 h 3628102"/>
                    <a:gd name="connsiteX54" fmla="*/ 514087 w 2701062"/>
                    <a:gd name="connsiteY54" fmla="*/ 3004456 h 3628102"/>
                    <a:gd name="connsiteX55" fmla="*/ 484590 w 2701062"/>
                    <a:gd name="connsiteY55" fmla="*/ 2970745 h 3628102"/>
                    <a:gd name="connsiteX56" fmla="*/ 446665 w 2701062"/>
                    <a:gd name="connsiteY56" fmla="*/ 2996028 h 3628102"/>
                    <a:gd name="connsiteX57" fmla="*/ 434024 w 2701062"/>
                    <a:gd name="connsiteY57" fmla="*/ 3114015 h 3628102"/>
                    <a:gd name="connsiteX58" fmla="*/ 328678 w 2701062"/>
                    <a:gd name="connsiteY58" fmla="*/ 3240430 h 3628102"/>
                    <a:gd name="connsiteX59" fmla="*/ 273899 w 2701062"/>
                    <a:gd name="connsiteY59" fmla="*/ 3253071 h 3628102"/>
                    <a:gd name="connsiteX60" fmla="*/ 252829 w 2701062"/>
                    <a:gd name="connsiteY60" fmla="*/ 3303637 h 3628102"/>
                    <a:gd name="connsiteX61" fmla="*/ 202263 w 2701062"/>
                    <a:gd name="connsiteY61" fmla="*/ 3383700 h 3628102"/>
                    <a:gd name="connsiteX62" fmla="*/ 164339 w 2701062"/>
                    <a:gd name="connsiteY62" fmla="*/ 3413197 h 3628102"/>
                    <a:gd name="connsiteX63" fmla="*/ 75849 w 2701062"/>
                    <a:gd name="connsiteY63" fmla="*/ 3442694 h 3628102"/>
                    <a:gd name="connsiteX64" fmla="*/ 12641 w 2701062"/>
                    <a:gd name="connsiteY64" fmla="*/ 3476404 h 3628102"/>
                    <a:gd name="connsiteX65" fmla="*/ 0 w 2701062"/>
                    <a:gd name="connsiteY65" fmla="*/ 3556467 h 3628102"/>
                    <a:gd name="connsiteX66" fmla="*/ 63207 w 2701062"/>
                    <a:gd name="connsiteY66" fmla="*/ 3552253 h 3628102"/>
                    <a:gd name="connsiteX67" fmla="*/ 96918 w 2701062"/>
                    <a:gd name="connsiteY67" fmla="*/ 3505901 h 3628102"/>
                    <a:gd name="connsiteX68" fmla="*/ 155911 w 2701062"/>
                    <a:gd name="connsiteY68" fmla="*/ 3548039 h 3628102"/>
                    <a:gd name="connsiteX69" fmla="*/ 164339 w 2701062"/>
                    <a:gd name="connsiteY69" fmla="*/ 3628102 h 3628102"/>
                    <a:gd name="connsiteX70" fmla="*/ 265471 w 2701062"/>
                    <a:gd name="connsiteY70" fmla="*/ 3577536 h 3628102"/>
                    <a:gd name="connsiteX71" fmla="*/ 252829 w 2701062"/>
                    <a:gd name="connsiteY71" fmla="*/ 3518542 h 3628102"/>
                    <a:gd name="connsiteX72" fmla="*/ 307609 w 2701062"/>
                    <a:gd name="connsiteY72" fmla="*/ 3476404 h 3628102"/>
                    <a:gd name="connsiteX73" fmla="*/ 345534 w 2701062"/>
                    <a:gd name="connsiteY73" fmla="*/ 3438480 h 3628102"/>
                    <a:gd name="connsiteX74" fmla="*/ 375030 w 2701062"/>
                    <a:gd name="connsiteY74" fmla="*/ 3396341 h 3628102"/>
                    <a:gd name="connsiteX75" fmla="*/ 497231 w 2701062"/>
                    <a:gd name="connsiteY75" fmla="*/ 3404769 h 3628102"/>
                    <a:gd name="connsiteX76" fmla="*/ 497231 w 2701062"/>
                    <a:gd name="connsiteY76" fmla="*/ 3404769 h 3628102"/>
                    <a:gd name="connsiteX77" fmla="*/ 568866 w 2701062"/>
                    <a:gd name="connsiteY77" fmla="*/ 3438480 h 3628102"/>
                    <a:gd name="connsiteX78" fmla="*/ 589935 w 2701062"/>
                    <a:gd name="connsiteY78" fmla="*/ 3417411 h 3628102"/>
                    <a:gd name="connsiteX79" fmla="*/ 648929 w 2701062"/>
                    <a:gd name="connsiteY79" fmla="*/ 3446907 h 3628102"/>
                    <a:gd name="connsiteX80" fmla="*/ 674212 w 2701062"/>
                    <a:gd name="connsiteY80" fmla="*/ 3442694 h 3628102"/>
                    <a:gd name="connsiteX81" fmla="*/ 720564 w 2701062"/>
                    <a:gd name="connsiteY81" fmla="*/ 3505901 h 3628102"/>
                    <a:gd name="connsiteX82" fmla="*/ 754275 w 2701062"/>
                    <a:gd name="connsiteY82" fmla="*/ 3497473 h 3628102"/>
                    <a:gd name="connsiteX83" fmla="*/ 804840 w 2701062"/>
                    <a:gd name="connsiteY83" fmla="*/ 3421624 h 3628102"/>
                    <a:gd name="connsiteX84" fmla="*/ 842765 w 2701062"/>
                    <a:gd name="connsiteY84" fmla="*/ 3387914 h 3628102"/>
                    <a:gd name="connsiteX85" fmla="*/ 830123 w 2701062"/>
                    <a:gd name="connsiteY85" fmla="*/ 3333134 h 3628102"/>
                    <a:gd name="connsiteX86" fmla="*/ 859620 w 2701062"/>
                    <a:gd name="connsiteY86" fmla="*/ 3278354 h 3628102"/>
                    <a:gd name="connsiteX87" fmla="*/ 918614 w 2701062"/>
                    <a:gd name="connsiteY87" fmla="*/ 3227789 h 3628102"/>
                    <a:gd name="connsiteX88" fmla="*/ 1011318 w 2701062"/>
                    <a:gd name="connsiteY88" fmla="*/ 3210933 h 3628102"/>
                    <a:gd name="connsiteX89" fmla="*/ 1078739 w 2701062"/>
                    <a:gd name="connsiteY89" fmla="*/ 3198292 h 3628102"/>
                    <a:gd name="connsiteX90" fmla="*/ 1163016 w 2701062"/>
                    <a:gd name="connsiteY90" fmla="*/ 3269927 h 3628102"/>
                    <a:gd name="connsiteX91" fmla="*/ 1222009 w 2701062"/>
                    <a:gd name="connsiteY91" fmla="*/ 3303637 h 3628102"/>
                    <a:gd name="connsiteX92" fmla="*/ 1226223 w 2701062"/>
                    <a:gd name="connsiteY92" fmla="*/ 3257285 h 3628102"/>
                    <a:gd name="connsiteX93" fmla="*/ 1243078 w 2701062"/>
                    <a:gd name="connsiteY93" fmla="*/ 3248858 h 3628102"/>
                    <a:gd name="connsiteX94" fmla="*/ 1344210 w 2701062"/>
                    <a:gd name="connsiteY94" fmla="*/ 3269927 h 3628102"/>
                    <a:gd name="connsiteX95" fmla="*/ 1398990 w 2701062"/>
                    <a:gd name="connsiteY95" fmla="*/ 3278354 h 3628102"/>
                    <a:gd name="connsiteX96" fmla="*/ 1436914 w 2701062"/>
                    <a:gd name="connsiteY96" fmla="*/ 3206719 h 3628102"/>
                    <a:gd name="connsiteX97" fmla="*/ 1495908 w 2701062"/>
                    <a:gd name="connsiteY97" fmla="*/ 3198292 h 3628102"/>
                    <a:gd name="connsiteX98" fmla="*/ 1597040 w 2701062"/>
                    <a:gd name="connsiteY98" fmla="*/ 3253071 h 3628102"/>
                    <a:gd name="connsiteX99" fmla="*/ 1656033 w 2701062"/>
                    <a:gd name="connsiteY99" fmla="*/ 3274141 h 3628102"/>
                    <a:gd name="connsiteX100" fmla="*/ 1719240 w 2701062"/>
                    <a:gd name="connsiteY100" fmla="*/ 3215147 h 3628102"/>
                    <a:gd name="connsiteX101" fmla="*/ 1715027 w 2701062"/>
                    <a:gd name="connsiteY101" fmla="*/ 3143512 h 3628102"/>
                    <a:gd name="connsiteX102" fmla="*/ 1833014 w 2701062"/>
                    <a:gd name="connsiteY102" fmla="*/ 3194078 h 3628102"/>
                    <a:gd name="connsiteX103" fmla="*/ 1862510 w 2701062"/>
                    <a:gd name="connsiteY103" fmla="*/ 3143512 h 3628102"/>
                    <a:gd name="connsiteX104" fmla="*/ 2018422 w 2701062"/>
                    <a:gd name="connsiteY104" fmla="*/ 3122443 h 3628102"/>
                    <a:gd name="connsiteX105" fmla="*/ 2186975 w 2701062"/>
                    <a:gd name="connsiteY105" fmla="*/ 3181436 h 3628102"/>
                    <a:gd name="connsiteX106" fmla="*/ 2254396 w 2701062"/>
                    <a:gd name="connsiteY106" fmla="*/ 3097160 h 3628102"/>
                    <a:gd name="connsiteX107" fmla="*/ 2338673 w 2701062"/>
                    <a:gd name="connsiteY107" fmla="*/ 3097160 h 3628102"/>
                    <a:gd name="connsiteX108" fmla="*/ 2380811 w 2701062"/>
                    <a:gd name="connsiteY108" fmla="*/ 3042380 h 3628102"/>
                    <a:gd name="connsiteX109" fmla="*/ 2456660 w 2701062"/>
                    <a:gd name="connsiteY109" fmla="*/ 3046594 h 3628102"/>
                    <a:gd name="connsiteX110" fmla="*/ 2469301 w 2701062"/>
                    <a:gd name="connsiteY110" fmla="*/ 2966531 h 3628102"/>
                    <a:gd name="connsiteX111" fmla="*/ 2595716 w 2701062"/>
                    <a:gd name="connsiteY111" fmla="*/ 2899110 h 3628102"/>
                    <a:gd name="connsiteX112" fmla="*/ 2595716 w 2701062"/>
                    <a:gd name="connsiteY112" fmla="*/ 2797978 h 3628102"/>
                    <a:gd name="connsiteX113" fmla="*/ 2616785 w 2701062"/>
                    <a:gd name="connsiteY113" fmla="*/ 2760054 h 3628102"/>
                    <a:gd name="connsiteX114" fmla="*/ 2591502 w 2701062"/>
                    <a:gd name="connsiteY114" fmla="*/ 2734771 h 3628102"/>
                    <a:gd name="connsiteX115" fmla="*/ 2515653 w 2701062"/>
                    <a:gd name="connsiteY115" fmla="*/ 2734771 h 3628102"/>
                    <a:gd name="connsiteX116" fmla="*/ 2460874 w 2701062"/>
                    <a:gd name="connsiteY116" fmla="*/ 2747412 h 3628102"/>
                    <a:gd name="connsiteX117" fmla="*/ 2435591 w 2701062"/>
                    <a:gd name="connsiteY117" fmla="*/ 2760054 h 3628102"/>
                    <a:gd name="connsiteX118" fmla="*/ 2397666 w 2701062"/>
                    <a:gd name="connsiteY118" fmla="*/ 2709488 h 3628102"/>
                    <a:gd name="connsiteX119" fmla="*/ 2347100 w 2701062"/>
                    <a:gd name="connsiteY119" fmla="*/ 2684205 h 3628102"/>
                    <a:gd name="connsiteX120" fmla="*/ 2410308 w 2701062"/>
                    <a:gd name="connsiteY120" fmla="*/ 2646281 h 3628102"/>
                    <a:gd name="connsiteX121" fmla="*/ 2439804 w 2701062"/>
                    <a:gd name="connsiteY121" fmla="*/ 2498797 h 3628102"/>
                    <a:gd name="connsiteX122" fmla="*/ 2481943 w 2701062"/>
                    <a:gd name="connsiteY122" fmla="*/ 2532507 h 3628102"/>
                    <a:gd name="connsiteX123" fmla="*/ 2532509 w 2701062"/>
                    <a:gd name="connsiteY123" fmla="*/ 2460872 h 3628102"/>
                    <a:gd name="connsiteX124" fmla="*/ 2545150 w 2701062"/>
                    <a:gd name="connsiteY124" fmla="*/ 2422948 h 3628102"/>
                    <a:gd name="connsiteX125" fmla="*/ 2633640 w 2701062"/>
                    <a:gd name="connsiteY125" fmla="*/ 2309175 h 3628102"/>
                    <a:gd name="connsiteX126" fmla="*/ 2650496 w 2701062"/>
                    <a:gd name="connsiteY126" fmla="*/ 2216471 h 3628102"/>
                    <a:gd name="connsiteX127" fmla="*/ 2696848 w 2701062"/>
                    <a:gd name="connsiteY127" fmla="*/ 2140622 h 3628102"/>
                    <a:gd name="connsiteX128" fmla="*/ 2701062 w 2701062"/>
                    <a:gd name="connsiteY128" fmla="*/ 1934144 h 3628102"/>
                    <a:gd name="connsiteX129" fmla="*/ 2503012 w 2701062"/>
                    <a:gd name="connsiteY129" fmla="*/ 1799302 h 3628102"/>
                    <a:gd name="connsiteX130" fmla="*/ 2237541 w 2701062"/>
                    <a:gd name="connsiteY130" fmla="*/ 1769805 h 3628102"/>
                    <a:gd name="connsiteX131" fmla="*/ 2161692 w 2701062"/>
                    <a:gd name="connsiteY131" fmla="*/ 1858295 h 3628102"/>
                    <a:gd name="connsiteX132" fmla="*/ 2123768 w 2701062"/>
                    <a:gd name="connsiteY132" fmla="*/ 1849868 h 3628102"/>
                    <a:gd name="connsiteX133" fmla="*/ 2111126 w 2701062"/>
                    <a:gd name="connsiteY133" fmla="*/ 1799302 h 3628102"/>
                    <a:gd name="connsiteX134" fmla="*/ 2203830 w 2701062"/>
                    <a:gd name="connsiteY134" fmla="*/ 1702384 h 3628102"/>
                    <a:gd name="connsiteX135" fmla="*/ 2178547 w 2701062"/>
                    <a:gd name="connsiteY135" fmla="*/ 1563328 h 3628102"/>
                    <a:gd name="connsiteX136" fmla="*/ 2090057 w 2701062"/>
                    <a:gd name="connsiteY136" fmla="*/ 1470624 h 3628102"/>
                    <a:gd name="connsiteX137" fmla="*/ 2056346 w 2701062"/>
                    <a:gd name="connsiteY137" fmla="*/ 1441127 h 3628102"/>
                    <a:gd name="connsiteX138" fmla="*/ 2127981 w 2701062"/>
                    <a:gd name="connsiteY138" fmla="*/ 1428485 h 3628102"/>
                    <a:gd name="connsiteX139" fmla="*/ 2127981 w 2701062"/>
                    <a:gd name="connsiteY139" fmla="*/ 1394775 h 3628102"/>
                    <a:gd name="connsiteX140" fmla="*/ 2031063 w 2701062"/>
                    <a:gd name="connsiteY140" fmla="*/ 1268360 h 3628102"/>
                    <a:gd name="connsiteX141" fmla="*/ 2022636 w 2701062"/>
                    <a:gd name="connsiteY141" fmla="*/ 1184083 h 3628102"/>
                    <a:gd name="connsiteX142" fmla="*/ 2056346 w 2701062"/>
                    <a:gd name="connsiteY142" fmla="*/ 1120876 h 3628102"/>
                    <a:gd name="connsiteX143" fmla="*/ 2039491 w 2701062"/>
                    <a:gd name="connsiteY143" fmla="*/ 1087165 h 3628102"/>
                    <a:gd name="connsiteX144" fmla="*/ 1967856 w 2701062"/>
                    <a:gd name="connsiteY144" fmla="*/ 1066096 h 3628102"/>
                    <a:gd name="connsiteX145" fmla="*/ 1929932 w 2701062"/>
                    <a:gd name="connsiteY145" fmla="*/ 1007103 h 3628102"/>
                    <a:gd name="connsiteX146" fmla="*/ 1934146 w 2701062"/>
                    <a:gd name="connsiteY146" fmla="*/ 948109 h 3628102"/>
                    <a:gd name="connsiteX147" fmla="*/ 1727668 w 2701062"/>
                    <a:gd name="connsiteY147" fmla="*/ 830122 h 3628102"/>
                    <a:gd name="connsiteX148" fmla="*/ 1664461 w 2701062"/>
                    <a:gd name="connsiteY148" fmla="*/ 771129 h 3628102"/>
                    <a:gd name="connsiteX149" fmla="*/ 1516977 w 2701062"/>
                    <a:gd name="connsiteY149" fmla="*/ 231760 h 3628102"/>
                    <a:gd name="connsiteX150" fmla="*/ 1285216 w 2701062"/>
                    <a:gd name="connsiteY150" fmla="*/ 0 h 3628102"/>
                    <a:gd name="connsiteX151" fmla="*/ 1382134 w 2701062"/>
                    <a:gd name="connsiteY151" fmla="*/ 25282 h 3628102"/>
                    <a:gd name="connsiteX0" fmla="*/ 1382134 w 2701062"/>
                    <a:gd name="connsiteY0" fmla="*/ 12640 h 3615460"/>
                    <a:gd name="connsiteX1" fmla="*/ 1264148 w 2701062"/>
                    <a:gd name="connsiteY1" fmla="*/ 160124 h 3615460"/>
                    <a:gd name="connsiteX2" fmla="*/ 1281002 w 2701062"/>
                    <a:gd name="connsiteY2" fmla="*/ 299181 h 3615460"/>
                    <a:gd name="connsiteX3" fmla="*/ 1141946 w 2701062"/>
                    <a:gd name="connsiteY3" fmla="*/ 434023 h 3615460"/>
                    <a:gd name="connsiteX4" fmla="*/ 876475 w 2701062"/>
                    <a:gd name="connsiteY4" fmla="*/ 691065 h 3615460"/>
                    <a:gd name="connsiteX5" fmla="*/ 804840 w 2701062"/>
                    <a:gd name="connsiteY5" fmla="*/ 762700 h 3615460"/>
                    <a:gd name="connsiteX6" fmla="*/ 813268 w 2701062"/>
                    <a:gd name="connsiteY6" fmla="*/ 893329 h 3615460"/>
                    <a:gd name="connsiteX7" fmla="*/ 897545 w 2701062"/>
                    <a:gd name="connsiteY7" fmla="*/ 1061882 h 3615460"/>
                    <a:gd name="connsiteX8" fmla="*/ 943897 w 2701062"/>
                    <a:gd name="connsiteY8" fmla="*/ 1146158 h 3615460"/>
                    <a:gd name="connsiteX9" fmla="*/ 964966 w 2701062"/>
                    <a:gd name="connsiteY9" fmla="*/ 1175655 h 3615460"/>
                    <a:gd name="connsiteX10" fmla="*/ 994463 w 2701062"/>
                    <a:gd name="connsiteY10" fmla="*/ 1150372 h 3615460"/>
                    <a:gd name="connsiteX11" fmla="*/ 1011318 w 2701062"/>
                    <a:gd name="connsiteY11" fmla="*/ 1095593 h 3615460"/>
                    <a:gd name="connsiteX12" fmla="*/ 1057670 w 2701062"/>
                    <a:gd name="connsiteY12" fmla="*/ 1087165 h 3615460"/>
                    <a:gd name="connsiteX13" fmla="*/ 1053456 w 2701062"/>
                    <a:gd name="connsiteY13" fmla="*/ 1150372 h 3615460"/>
                    <a:gd name="connsiteX14" fmla="*/ 1040815 w 2701062"/>
                    <a:gd name="connsiteY14" fmla="*/ 1184083 h 3615460"/>
                    <a:gd name="connsiteX15" fmla="*/ 1049242 w 2701062"/>
                    <a:gd name="connsiteY15" fmla="*/ 1209366 h 3615460"/>
                    <a:gd name="connsiteX16" fmla="*/ 986035 w 2701062"/>
                    <a:gd name="connsiteY16" fmla="*/ 1226221 h 3615460"/>
                    <a:gd name="connsiteX17" fmla="*/ 1011318 w 2701062"/>
                    <a:gd name="connsiteY17" fmla="*/ 1361064 h 3615460"/>
                    <a:gd name="connsiteX18" fmla="*/ 1049242 w 2701062"/>
                    <a:gd name="connsiteY18" fmla="*/ 1356850 h 3615460"/>
                    <a:gd name="connsiteX19" fmla="*/ 1040815 w 2701062"/>
                    <a:gd name="connsiteY19" fmla="*/ 1420057 h 3615460"/>
                    <a:gd name="connsiteX20" fmla="*/ 981821 w 2701062"/>
                    <a:gd name="connsiteY20" fmla="*/ 1453768 h 3615460"/>
                    <a:gd name="connsiteX21" fmla="*/ 931255 w 2701062"/>
                    <a:gd name="connsiteY21" fmla="*/ 1453768 h 3615460"/>
                    <a:gd name="connsiteX22" fmla="*/ 897545 w 2701062"/>
                    <a:gd name="connsiteY22" fmla="*/ 1516975 h 3615460"/>
                    <a:gd name="connsiteX23" fmla="*/ 901758 w 2701062"/>
                    <a:gd name="connsiteY23" fmla="*/ 1546472 h 3615460"/>
                    <a:gd name="connsiteX24" fmla="*/ 948110 w 2701062"/>
                    <a:gd name="connsiteY24" fmla="*/ 1554899 h 3615460"/>
                    <a:gd name="connsiteX25" fmla="*/ 931255 w 2701062"/>
                    <a:gd name="connsiteY25" fmla="*/ 1592824 h 3615460"/>
                    <a:gd name="connsiteX26" fmla="*/ 952324 w 2701062"/>
                    <a:gd name="connsiteY26" fmla="*/ 1601252 h 3615460"/>
                    <a:gd name="connsiteX27" fmla="*/ 1015532 w 2701062"/>
                    <a:gd name="connsiteY27" fmla="*/ 1605465 h 3615460"/>
                    <a:gd name="connsiteX28" fmla="*/ 1040815 w 2701062"/>
                    <a:gd name="connsiteY28" fmla="*/ 1643390 h 3615460"/>
                    <a:gd name="connsiteX29" fmla="*/ 1036601 w 2701062"/>
                    <a:gd name="connsiteY29" fmla="*/ 1681314 h 3615460"/>
                    <a:gd name="connsiteX30" fmla="*/ 1104022 w 2701062"/>
                    <a:gd name="connsiteY30" fmla="*/ 1782446 h 3615460"/>
                    <a:gd name="connsiteX31" fmla="*/ 1053456 w 2701062"/>
                    <a:gd name="connsiteY31" fmla="*/ 1807729 h 3615460"/>
                    <a:gd name="connsiteX32" fmla="*/ 998676 w 2701062"/>
                    <a:gd name="connsiteY32" fmla="*/ 1803515 h 3615460"/>
                    <a:gd name="connsiteX33" fmla="*/ 964966 w 2701062"/>
                    <a:gd name="connsiteY33" fmla="*/ 1883578 h 3615460"/>
                    <a:gd name="connsiteX34" fmla="*/ 1015532 w 2701062"/>
                    <a:gd name="connsiteY34" fmla="*/ 1925716 h 3615460"/>
                    <a:gd name="connsiteX35" fmla="*/ 994463 w 2701062"/>
                    <a:gd name="connsiteY35" fmla="*/ 2022634 h 3615460"/>
                    <a:gd name="connsiteX36" fmla="*/ 1019746 w 2701062"/>
                    <a:gd name="connsiteY36" fmla="*/ 2056345 h 3615460"/>
                    <a:gd name="connsiteX37" fmla="*/ 990249 w 2701062"/>
                    <a:gd name="connsiteY37" fmla="*/ 2090055 h 3615460"/>
                    <a:gd name="connsiteX38" fmla="*/ 948110 w 2701062"/>
                    <a:gd name="connsiteY38" fmla="*/ 2090055 h 3615460"/>
                    <a:gd name="connsiteX39" fmla="*/ 939683 w 2701062"/>
                    <a:gd name="connsiteY39" fmla="*/ 2127980 h 3615460"/>
                    <a:gd name="connsiteX40" fmla="*/ 994463 w 2701062"/>
                    <a:gd name="connsiteY40" fmla="*/ 2174332 h 3615460"/>
                    <a:gd name="connsiteX41" fmla="*/ 981821 w 2701062"/>
                    <a:gd name="connsiteY41" fmla="*/ 2355526 h 3615460"/>
                    <a:gd name="connsiteX42" fmla="*/ 1015532 w 2701062"/>
                    <a:gd name="connsiteY42" fmla="*/ 2435589 h 3615460"/>
                    <a:gd name="connsiteX43" fmla="*/ 1049242 w 2701062"/>
                    <a:gd name="connsiteY43" fmla="*/ 2435589 h 3615460"/>
                    <a:gd name="connsiteX44" fmla="*/ 1129305 w 2701062"/>
                    <a:gd name="connsiteY44" fmla="*/ 2503010 h 3615460"/>
                    <a:gd name="connsiteX45" fmla="*/ 1125091 w 2701062"/>
                    <a:gd name="connsiteY45" fmla="*/ 2633639 h 3615460"/>
                    <a:gd name="connsiteX46" fmla="*/ 1087167 w 2701062"/>
                    <a:gd name="connsiteY46" fmla="*/ 2696846 h 3615460"/>
                    <a:gd name="connsiteX47" fmla="*/ 1015532 w 2701062"/>
                    <a:gd name="connsiteY47" fmla="*/ 2764267 h 3615460"/>
                    <a:gd name="connsiteX48" fmla="*/ 1007104 w 2701062"/>
                    <a:gd name="connsiteY48" fmla="*/ 2852758 h 3615460"/>
                    <a:gd name="connsiteX49" fmla="*/ 922828 w 2701062"/>
                    <a:gd name="connsiteY49" fmla="*/ 2865399 h 3615460"/>
                    <a:gd name="connsiteX50" fmla="*/ 868048 w 2701062"/>
                    <a:gd name="connsiteY50" fmla="*/ 2869613 h 3615460"/>
                    <a:gd name="connsiteX51" fmla="*/ 830123 w 2701062"/>
                    <a:gd name="connsiteY51" fmla="*/ 2831688 h 3615460"/>
                    <a:gd name="connsiteX52" fmla="*/ 577294 w 2701062"/>
                    <a:gd name="connsiteY52" fmla="*/ 2852758 h 3615460"/>
                    <a:gd name="connsiteX53" fmla="*/ 568866 w 2701062"/>
                    <a:gd name="connsiteY53" fmla="*/ 2958103 h 3615460"/>
                    <a:gd name="connsiteX54" fmla="*/ 514087 w 2701062"/>
                    <a:gd name="connsiteY54" fmla="*/ 2991814 h 3615460"/>
                    <a:gd name="connsiteX55" fmla="*/ 484590 w 2701062"/>
                    <a:gd name="connsiteY55" fmla="*/ 2958103 h 3615460"/>
                    <a:gd name="connsiteX56" fmla="*/ 446665 w 2701062"/>
                    <a:gd name="connsiteY56" fmla="*/ 2983386 h 3615460"/>
                    <a:gd name="connsiteX57" fmla="*/ 434024 w 2701062"/>
                    <a:gd name="connsiteY57" fmla="*/ 3101373 h 3615460"/>
                    <a:gd name="connsiteX58" fmla="*/ 328678 w 2701062"/>
                    <a:gd name="connsiteY58" fmla="*/ 3227788 h 3615460"/>
                    <a:gd name="connsiteX59" fmla="*/ 273899 w 2701062"/>
                    <a:gd name="connsiteY59" fmla="*/ 3240429 h 3615460"/>
                    <a:gd name="connsiteX60" fmla="*/ 252829 w 2701062"/>
                    <a:gd name="connsiteY60" fmla="*/ 3290995 h 3615460"/>
                    <a:gd name="connsiteX61" fmla="*/ 202263 w 2701062"/>
                    <a:gd name="connsiteY61" fmla="*/ 3371058 h 3615460"/>
                    <a:gd name="connsiteX62" fmla="*/ 164339 w 2701062"/>
                    <a:gd name="connsiteY62" fmla="*/ 3400555 h 3615460"/>
                    <a:gd name="connsiteX63" fmla="*/ 75849 w 2701062"/>
                    <a:gd name="connsiteY63" fmla="*/ 3430052 h 3615460"/>
                    <a:gd name="connsiteX64" fmla="*/ 12641 w 2701062"/>
                    <a:gd name="connsiteY64" fmla="*/ 3463762 h 3615460"/>
                    <a:gd name="connsiteX65" fmla="*/ 0 w 2701062"/>
                    <a:gd name="connsiteY65" fmla="*/ 3543825 h 3615460"/>
                    <a:gd name="connsiteX66" fmla="*/ 63207 w 2701062"/>
                    <a:gd name="connsiteY66" fmla="*/ 3539611 h 3615460"/>
                    <a:gd name="connsiteX67" fmla="*/ 96918 w 2701062"/>
                    <a:gd name="connsiteY67" fmla="*/ 3493259 h 3615460"/>
                    <a:gd name="connsiteX68" fmla="*/ 155911 w 2701062"/>
                    <a:gd name="connsiteY68" fmla="*/ 3535397 h 3615460"/>
                    <a:gd name="connsiteX69" fmla="*/ 164339 w 2701062"/>
                    <a:gd name="connsiteY69" fmla="*/ 3615460 h 3615460"/>
                    <a:gd name="connsiteX70" fmla="*/ 265471 w 2701062"/>
                    <a:gd name="connsiteY70" fmla="*/ 3564894 h 3615460"/>
                    <a:gd name="connsiteX71" fmla="*/ 252829 w 2701062"/>
                    <a:gd name="connsiteY71" fmla="*/ 3505900 h 3615460"/>
                    <a:gd name="connsiteX72" fmla="*/ 307609 w 2701062"/>
                    <a:gd name="connsiteY72" fmla="*/ 3463762 h 3615460"/>
                    <a:gd name="connsiteX73" fmla="*/ 345534 w 2701062"/>
                    <a:gd name="connsiteY73" fmla="*/ 3425838 h 3615460"/>
                    <a:gd name="connsiteX74" fmla="*/ 375030 w 2701062"/>
                    <a:gd name="connsiteY74" fmla="*/ 3383699 h 3615460"/>
                    <a:gd name="connsiteX75" fmla="*/ 497231 w 2701062"/>
                    <a:gd name="connsiteY75" fmla="*/ 3392127 h 3615460"/>
                    <a:gd name="connsiteX76" fmla="*/ 497231 w 2701062"/>
                    <a:gd name="connsiteY76" fmla="*/ 3392127 h 3615460"/>
                    <a:gd name="connsiteX77" fmla="*/ 568866 w 2701062"/>
                    <a:gd name="connsiteY77" fmla="*/ 3425838 h 3615460"/>
                    <a:gd name="connsiteX78" fmla="*/ 589935 w 2701062"/>
                    <a:gd name="connsiteY78" fmla="*/ 3404769 h 3615460"/>
                    <a:gd name="connsiteX79" fmla="*/ 648929 w 2701062"/>
                    <a:gd name="connsiteY79" fmla="*/ 3434265 h 3615460"/>
                    <a:gd name="connsiteX80" fmla="*/ 674212 w 2701062"/>
                    <a:gd name="connsiteY80" fmla="*/ 3430052 h 3615460"/>
                    <a:gd name="connsiteX81" fmla="*/ 720564 w 2701062"/>
                    <a:gd name="connsiteY81" fmla="*/ 3493259 h 3615460"/>
                    <a:gd name="connsiteX82" fmla="*/ 754275 w 2701062"/>
                    <a:gd name="connsiteY82" fmla="*/ 3484831 h 3615460"/>
                    <a:gd name="connsiteX83" fmla="*/ 804840 w 2701062"/>
                    <a:gd name="connsiteY83" fmla="*/ 3408982 h 3615460"/>
                    <a:gd name="connsiteX84" fmla="*/ 842765 w 2701062"/>
                    <a:gd name="connsiteY84" fmla="*/ 3375272 h 3615460"/>
                    <a:gd name="connsiteX85" fmla="*/ 830123 w 2701062"/>
                    <a:gd name="connsiteY85" fmla="*/ 3320492 h 3615460"/>
                    <a:gd name="connsiteX86" fmla="*/ 859620 w 2701062"/>
                    <a:gd name="connsiteY86" fmla="*/ 3265712 h 3615460"/>
                    <a:gd name="connsiteX87" fmla="*/ 918614 w 2701062"/>
                    <a:gd name="connsiteY87" fmla="*/ 3215147 h 3615460"/>
                    <a:gd name="connsiteX88" fmla="*/ 1011318 w 2701062"/>
                    <a:gd name="connsiteY88" fmla="*/ 3198291 h 3615460"/>
                    <a:gd name="connsiteX89" fmla="*/ 1078739 w 2701062"/>
                    <a:gd name="connsiteY89" fmla="*/ 3185650 h 3615460"/>
                    <a:gd name="connsiteX90" fmla="*/ 1163016 w 2701062"/>
                    <a:gd name="connsiteY90" fmla="*/ 3257285 h 3615460"/>
                    <a:gd name="connsiteX91" fmla="*/ 1222009 w 2701062"/>
                    <a:gd name="connsiteY91" fmla="*/ 3290995 h 3615460"/>
                    <a:gd name="connsiteX92" fmla="*/ 1226223 w 2701062"/>
                    <a:gd name="connsiteY92" fmla="*/ 3244643 h 3615460"/>
                    <a:gd name="connsiteX93" fmla="*/ 1243078 w 2701062"/>
                    <a:gd name="connsiteY93" fmla="*/ 3236216 h 3615460"/>
                    <a:gd name="connsiteX94" fmla="*/ 1344210 w 2701062"/>
                    <a:gd name="connsiteY94" fmla="*/ 3257285 h 3615460"/>
                    <a:gd name="connsiteX95" fmla="*/ 1398990 w 2701062"/>
                    <a:gd name="connsiteY95" fmla="*/ 3265712 h 3615460"/>
                    <a:gd name="connsiteX96" fmla="*/ 1436914 w 2701062"/>
                    <a:gd name="connsiteY96" fmla="*/ 3194077 h 3615460"/>
                    <a:gd name="connsiteX97" fmla="*/ 1495908 w 2701062"/>
                    <a:gd name="connsiteY97" fmla="*/ 3185650 h 3615460"/>
                    <a:gd name="connsiteX98" fmla="*/ 1597040 w 2701062"/>
                    <a:gd name="connsiteY98" fmla="*/ 3240429 h 3615460"/>
                    <a:gd name="connsiteX99" fmla="*/ 1656033 w 2701062"/>
                    <a:gd name="connsiteY99" fmla="*/ 3261499 h 3615460"/>
                    <a:gd name="connsiteX100" fmla="*/ 1719240 w 2701062"/>
                    <a:gd name="connsiteY100" fmla="*/ 3202505 h 3615460"/>
                    <a:gd name="connsiteX101" fmla="*/ 1715027 w 2701062"/>
                    <a:gd name="connsiteY101" fmla="*/ 3130870 h 3615460"/>
                    <a:gd name="connsiteX102" fmla="*/ 1833014 w 2701062"/>
                    <a:gd name="connsiteY102" fmla="*/ 3181436 h 3615460"/>
                    <a:gd name="connsiteX103" fmla="*/ 1862510 w 2701062"/>
                    <a:gd name="connsiteY103" fmla="*/ 3130870 h 3615460"/>
                    <a:gd name="connsiteX104" fmla="*/ 2018422 w 2701062"/>
                    <a:gd name="connsiteY104" fmla="*/ 3109801 h 3615460"/>
                    <a:gd name="connsiteX105" fmla="*/ 2186975 w 2701062"/>
                    <a:gd name="connsiteY105" fmla="*/ 3168794 h 3615460"/>
                    <a:gd name="connsiteX106" fmla="*/ 2254396 w 2701062"/>
                    <a:gd name="connsiteY106" fmla="*/ 3084518 h 3615460"/>
                    <a:gd name="connsiteX107" fmla="*/ 2338673 w 2701062"/>
                    <a:gd name="connsiteY107" fmla="*/ 3084518 h 3615460"/>
                    <a:gd name="connsiteX108" fmla="*/ 2380811 w 2701062"/>
                    <a:gd name="connsiteY108" fmla="*/ 3029738 h 3615460"/>
                    <a:gd name="connsiteX109" fmla="*/ 2456660 w 2701062"/>
                    <a:gd name="connsiteY109" fmla="*/ 3033952 h 3615460"/>
                    <a:gd name="connsiteX110" fmla="*/ 2469301 w 2701062"/>
                    <a:gd name="connsiteY110" fmla="*/ 2953889 h 3615460"/>
                    <a:gd name="connsiteX111" fmla="*/ 2595716 w 2701062"/>
                    <a:gd name="connsiteY111" fmla="*/ 2886468 h 3615460"/>
                    <a:gd name="connsiteX112" fmla="*/ 2595716 w 2701062"/>
                    <a:gd name="connsiteY112" fmla="*/ 2785336 h 3615460"/>
                    <a:gd name="connsiteX113" fmla="*/ 2616785 w 2701062"/>
                    <a:gd name="connsiteY113" fmla="*/ 2747412 h 3615460"/>
                    <a:gd name="connsiteX114" fmla="*/ 2591502 w 2701062"/>
                    <a:gd name="connsiteY114" fmla="*/ 2722129 h 3615460"/>
                    <a:gd name="connsiteX115" fmla="*/ 2515653 w 2701062"/>
                    <a:gd name="connsiteY115" fmla="*/ 2722129 h 3615460"/>
                    <a:gd name="connsiteX116" fmla="*/ 2460874 w 2701062"/>
                    <a:gd name="connsiteY116" fmla="*/ 2734770 h 3615460"/>
                    <a:gd name="connsiteX117" fmla="*/ 2435591 w 2701062"/>
                    <a:gd name="connsiteY117" fmla="*/ 2747412 h 3615460"/>
                    <a:gd name="connsiteX118" fmla="*/ 2397666 w 2701062"/>
                    <a:gd name="connsiteY118" fmla="*/ 2696846 h 3615460"/>
                    <a:gd name="connsiteX119" fmla="*/ 2347100 w 2701062"/>
                    <a:gd name="connsiteY119" fmla="*/ 2671563 h 3615460"/>
                    <a:gd name="connsiteX120" fmla="*/ 2410308 w 2701062"/>
                    <a:gd name="connsiteY120" fmla="*/ 2633639 h 3615460"/>
                    <a:gd name="connsiteX121" fmla="*/ 2439804 w 2701062"/>
                    <a:gd name="connsiteY121" fmla="*/ 2486155 h 3615460"/>
                    <a:gd name="connsiteX122" fmla="*/ 2481943 w 2701062"/>
                    <a:gd name="connsiteY122" fmla="*/ 2519865 h 3615460"/>
                    <a:gd name="connsiteX123" fmla="*/ 2532509 w 2701062"/>
                    <a:gd name="connsiteY123" fmla="*/ 2448230 h 3615460"/>
                    <a:gd name="connsiteX124" fmla="*/ 2545150 w 2701062"/>
                    <a:gd name="connsiteY124" fmla="*/ 2410306 h 3615460"/>
                    <a:gd name="connsiteX125" fmla="*/ 2633640 w 2701062"/>
                    <a:gd name="connsiteY125" fmla="*/ 2296533 h 3615460"/>
                    <a:gd name="connsiteX126" fmla="*/ 2650496 w 2701062"/>
                    <a:gd name="connsiteY126" fmla="*/ 2203829 h 3615460"/>
                    <a:gd name="connsiteX127" fmla="*/ 2696848 w 2701062"/>
                    <a:gd name="connsiteY127" fmla="*/ 2127980 h 3615460"/>
                    <a:gd name="connsiteX128" fmla="*/ 2701062 w 2701062"/>
                    <a:gd name="connsiteY128" fmla="*/ 1921502 h 3615460"/>
                    <a:gd name="connsiteX129" fmla="*/ 2503012 w 2701062"/>
                    <a:gd name="connsiteY129" fmla="*/ 1786660 h 3615460"/>
                    <a:gd name="connsiteX130" fmla="*/ 2237541 w 2701062"/>
                    <a:gd name="connsiteY130" fmla="*/ 1757163 h 3615460"/>
                    <a:gd name="connsiteX131" fmla="*/ 2161692 w 2701062"/>
                    <a:gd name="connsiteY131" fmla="*/ 1845653 h 3615460"/>
                    <a:gd name="connsiteX132" fmla="*/ 2123768 w 2701062"/>
                    <a:gd name="connsiteY132" fmla="*/ 1837226 h 3615460"/>
                    <a:gd name="connsiteX133" fmla="*/ 2111126 w 2701062"/>
                    <a:gd name="connsiteY133" fmla="*/ 1786660 h 3615460"/>
                    <a:gd name="connsiteX134" fmla="*/ 2203830 w 2701062"/>
                    <a:gd name="connsiteY134" fmla="*/ 1689742 h 3615460"/>
                    <a:gd name="connsiteX135" fmla="*/ 2178547 w 2701062"/>
                    <a:gd name="connsiteY135" fmla="*/ 1550686 h 3615460"/>
                    <a:gd name="connsiteX136" fmla="*/ 2090057 w 2701062"/>
                    <a:gd name="connsiteY136" fmla="*/ 1457982 h 3615460"/>
                    <a:gd name="connsiteX137" fmla="*/ 2056346 w 2701062"/>
                    <a:gd name="connsiteY137" fmla="*/ 1428485 h 3615460"/>
                    <a:gd name="connsiteX138" fmla="*/ 2127981 w 2701062"/>
                    <a:gd name="connsiteY138" fmla="*/ 1415843 h 3615460"/>
                    <a:gd name="connsiteX139" fmla="*/ 2127981 w 2701062"/>
                    <a:gd name="connsiteY139" fmla="*/ 1382133 h 3615460"/>
                    <a:gd name="connsiteX140" fmla="*/ 2031063 w 2701062"/>
                    <a:gd name="connsiteY140" fmla="*/ 1255718 h 3615460"/>
                    <a:gd name="connsiteX141" fmla="*/ 2022636 w 2701062"/>
                    <a:gd name="connsiteY141" fmla="*/ 1171441 h 3615460"/>
                    <a:gd name="connsiteX142" fmla="*/ 2056346 w 2701062"/>
                    <a:gd name="connsiteY142" fmla="*/ 1108234 h 3615460"/>
                    <a:gd name="connsiteX143" fmla="*/ 2039491 w 2701062"/>
                    <a:gd name="connsiteY143" fmla="*/ 1074523 h 3615460"/>
                    <a:gd name="connsiteX144" fmla="*/ 1967856 w 2701062"/>
                    <a:gd name="connsiteY144" fmla="*/ 1053454 h 3615460"/>
                    <a:gd name="connsiteX145" fmla="*/ 1929932 w 2701062"/>
                    <a:gd name="connsiteY145" fmla="*/ 994461 h 3615460"/>
                    <a:gd name="connsiteX146" fmla="*/ 1934146 w 2701062"/>
                    <a:gd name="connsiteY146" fmla="*/ 935467 h 3615460"/>
                    <a:gd name="connsiteX147" fmla="*/ 1727668 w 2701062"/>
                    <a:gd name="connsiteY147" fmla="*/ 817480 h 3615460"/>
                    <a:gd name="connsiteX148" fmla="*/ 1664461 w 2701062"/>
                    <a:gd name="connsiteY148" fmla="*/ 758487 h 3615460"/>
                    <a:gd name="connsiteX149" fmla="*/ 1516977 w 2701062"/>
                    <a:gd name="connsiteY149" fmla="*/ 219118 h 3615460"/>
                    <a:gd name="connsiteX150" fmla="*/ 1436914 w 2701062"/>
                    <a:gd name="connsiteY150" fmla="*/ 0 h 3615460"/>
                    <a:gd name="connsiteX151" fmla="*/ 1382134 w 2701062"/>
                    <a:gd name="connsiteY151" fmla="*/ 12640 h 3615460"/>
                    <a:gd name="connsiteX0" fmla="*/ 1327354 w 2701062"/>
                    <a:gd name="connsiteY0" fmla="*/ 75848 h 3615460"/>
                    <a:gd name="connsiteX1" fmla="*/ 1264148 w 2701062"/>
                    <a:gd name="connsiteY1" fmla="*/ 160124 h 3615460"/>
                    <a:gd name="connsiteX2" fmla="*/ 1281002 w 2701062"/>
                    <a:gd name="connsiteY2" fmla="*/ 299181 h 3615460"/>
                    <a:gd name="connsiteX3" fmla="*/ 1141946 w 2701062"/>
                    <a:gd name="connsiteY3" fmla="*/ 434023 h 3615460"/>
                    <a:gd name="connsiteX4" fmla="*/ 876475 w 2701062"/>
                    <a:gd name="connsiteY4" fmla="*/ 691065 h 3615460"/>
                    <a:gd name="connsiteX5" fmla="*/ 804840 w 2701062"/>
                    <a:gd name="connsiteY5" fmla="*/ 762700 h 3615460"/>
                    <a:gd name="connsiteX6" fmla="*/ 813268 w 2701062"/>
                    <a:gd name="connsiteY6" fmla="*/ 893329 h 3615460"/>
                    <a:gd name="connsiteX7" fmla="*/ 897545 w 2701062"/>
                    <a:gd name="connsiteY7" fmla="*/ 1061882 h 3615460"/>
                    <a:gd name="connsiteX8" fmla="*/ 943897 w 2701062"/>
                    <a:gd name="connsiteY8" fmla="*/ 1146158 h 3615460"/>
                    <a:gd name="connsiteX9" fmla="*/ 964966 w 2701062"/>
                    <a:gd name="connsiteY9" fmla="*/ 1175655 h 3615460"/>
                    <a:gd name="connsiteX10" fmla="*/ 994463 w 2701062"/>
                    <a:gd name="connsiteY10" fmla="*/ 1150372 h 3615460"/>
                    <a:gd name="connsiteX11" fmla="*/ 1011318 w 2701062"/>
                    <a:gd name="connsiteY11" fmla="*/ 1095593 h 3615460"/>
                    <a:gd name="connsiteX12" fmla="*/ 1057670 w 2701062"/>
                    <a:gd name="connsiteY12" fmla="*/ 1087165 h 3615460"/>
                    <a:gd name="connsiteX13" fmla="*/ 1053456 w 2701062"/>
                    <a:gd name="connsiteY13" fmla="*/ 1150372 h 3615460"/>
                    <a:gd name="connsiteX14" fmla="*/ 1040815 w 2701062"/>
                    <a:gd name="connsiteY14" fmla="*/ 1184083 h 3615460"/>
                    <a:gd name="connsiteX15" fmla="*/ 1049242 w 2701062"/>
                    <a:gd name="connsiteY15" fmla="*/ 1209366 h 3615460"/>
                    <a:gd name="connsiteX16" fmla="*/ 986035 w 2701062"/>
                    <a:gd name="connsiteY16" fmla="*/ 1226221 h 3615460"/>
                    <a:gd name="connsiteX17" fmla="*/ 1011318 w 2701062"/>
                    <a:gd name="connsiteY17" fmla="*/ 1361064 h 3615460"/>
                    <a:gd name="connsiteX18" fmla="*/ 1049242 w 2701062"/>
                    <a:gd name="connsiteY18" fmla="*/ 1356850 h 3615460"/>
                    <a:gd name="connsiteX19" fmla="*/ 1040815 w 2701062"/>
                    <a:gd name="connsiteY19" fmla="*/ 1420057 h 3615460"/>
                    <a:gd name="connsiteX20" fmla="*/ 981821 w 2701062"/>
                    <a:gd name="connsiteY20" fmla="*/ 1453768 h 3615460"/>
                    <a:gd name="connsiteX21" fmla="*/ 931255 w 2701062"/>
                    <a:gd name="connsiteY21" fmla="*/ 1453768 h 3615460"/>
                    <a:gd name="connsiteX22" fmla="*/ 897545 w 2701062"/>
                    <a:gd name="connsiteY22" fmla="*/ 1516975 h 3615460"/>
                    <a:gd name="connsiteX23" fmla="*/ 901758 w 2701062"/>
                    <a:gd name="connsiteY23" fmla="*/ 1546472 h 3615460"/>
                    <a:gd name="connsiteX24" fmla="*/ 948110 w 2701062"/>
                    <a:gd name="connsiteY24" fmla="*/ 1554899 h 3615460"/>
                    <a:gd name="connsiteX25" fmla="*/ 931255 w 2701062"/>
                    <a:gd name="connsiteY25" fmla="*/ 1592824 h 3615460"/>
                    <a:gd name="connsiteX26" fmla="*/ 952324 w 2701062"/>
                    <a:gd name="connsiteY26" fmla="*/ 1601252 h 3615460"/>
                    <a:gd name="connsiteX27" fmla="*/ 1015532 w 2701062"/>
                    <a:gd name="connsiteY27" fmla="*/ 1605465 h 3615460"/>
                    <a:gd name="connsiteX28" fmla="*/ 1040815 w 2701062"/>
                    <a:gd name="connsiteY28" fmla="*/ 1643390 h 3615460"/>
                    <a:gd name="connsiteX29" fmla="*/ 1036601 w 2701062"/>
                    <a:gd name="connsiteY29" fmla="*/ 1681314 h 3615460"/>
                    <a:gd name="connsiteX30" fmla="*/ 1104022 w 2701062"/>
                    <a:gd name="connsiteY30" fmla="*/ 1782446 h 3615460"/>
                    <a:gd name="connsiteX31" fmla="*/ 1053456 w 2701062"/>
                    <a:gd name="connsiteY31" fmla="*/ 1807729 h 3615460"/>
                    <a:gd name="connsiteX32" fmla="*/ 998676 w 2701062"/>
                    <a:gd name="connsiteY32" fmla="*/ 1803515 h 3615460"/>
                    <a:gd name="connsiteX33" fmla="*/ 964966 w 2701062"/>
                    <a:gd name="connsiteY33" fmla="*/ 1883578 h 3615460"/>
                    <a:gd name="connsiteX34" fmla="*/ 1015532 w 2701062"/>
                    <a:gd name="connsiteY34" fmla="*/ 1925716 h 3615460"/>
                    <a:gd name="connsiteX35" fmla="*/ 994463 w 2701062"/>
                    <a:gd name="connsiteY35" fmla="*/ 2022634 h 3615460"/>
                    <a:gd name="connsiteX36" fmla="*/ 1019746 w 2701062"/>
                    <a:gd name="connsiteY36" fmla="*/ 2056345 h 3615460"/>
                    <a:gd name="connsiteX37" fmla="*/ 990249 w 2701062"/>
                    <a:gd name="connsiteY37" fmla="*/ 2090055 h 3615460"/>
                    <a:gd name="connsiteX38" fmla="*/ 948110 w 2701062"/>
                    <a:gd name="connsiteY38" fmla="*/ 2090055 h 3615460"/>
                    <a:gd name="connsiteX39" fmla="*/ 939683 w 2701062"/>
                    <a:gd name="connsiteY39" fmla="*/ 2127980 h 3615460"/>
                    <a:gd name="connsiteX40" fmla="*/ 994463 w 2701062"/>
                    <a:gd name="connsiteY40" fmla="*/ 2174332 h 3615460"/>
                    <a:gd name="connsiteX41" fmla="*/ 981821 w 2701062"/>
                    <a:gd name="connsiteY41" fmla="*/ 2355526 h 3615460"/>
                    <a:gd name="connsiteX42" fmla="*/ 1015532 w 2701062"/>
                    <a:gd name="connsiteY42" fmla="*/ 2435589 h 3615460"/>
                    <a:gd name="connsiteX43" fmla="*/ 1049242 w 2701062"/>
                    <a:gd name="connsiteY43" fmla="*/ 2435589 h 3615460"/>
                    <a:gd name="connsiteX44" fmla="*/ 1129305 w 2701062"/>
                    <a:gd name="connsiteY44" fmla="*/ 2503010 h 3615460"/>
                    <a:gd name="connsiteX45" fmla="*/ 1125091 w 2701062"/>
                    <a:gd name="connsiteY45" fmla="*/ 2633639 h 3615460"/>
                    <a:gd name="connsiteX46" fmla="*/ 1087167 w 2701062"/>
                    <a:gd name="connsiteY46" fmla="*/ 2696846 h 3615460"/>
                    <a:gd name="connsiteX47" fmla="*/ 1015532 w 2701062"/>
                    <a:gd name="connsiteY47" fmla="*/ 2764267 h 3615460"/>
                    <a:gd name="connsiteX48" fmla="*/ 1007104 w 2701062"/>
                    <a:gd name="connsiteY48" fmla="*/ 2852758 h 3615460"/>
                    <a:gd name="connsiteX49" fmla="*/ 922828 w 2701062"/>
                    <a:gd name="connsiteY49" fmla="*/ 2865399 h 3615460"/>
                    <a:gd name="connsiteX50" fmla="*/ 868048 w 2701062"/>
                    <a:gd name="connsiteY50" fmla="*/ 2869613 h 3615460"/>
                    <a:gd name="connsiteX51" fmla="*/ 830123 w 2701062"/>
                    <a:gd name="connsiteY51" fmla="*/ 2831688 h 3615460"/>
                    <a:gd name="connsiteX52" fmla="*/ 577294 w 2701062"/>
                    <a:gd name="connsiteY52" fmla="*/ 2852758 h 3615460"/>
                    <a:gd name="connsiteX53" fmla="*/ 568866 w 2701062"/>
                    <a:gd name="connsiteY53" fmla="*/ 2958103 h 3615460"/>
                    <a:gd name="connsiteX54" fmla="*/ 514087 w 2701062"/>
                    <a:gd name="connsiteY54" fmla="*/ 2991814 h 3615460"/>
                    <a:gd name="connsiteX55" fmla="*/ 484590 w 2701062"/>
                    <a:gd name="connsiteY55" fmla="*/ 2958103 h 3615460"/>
                    <a:gd name="connsiteX56" fmla="*/ 446665 w 2701062"/>
                    <a:gd name="connsiteY56" fmla="*/ 2983386 h 3615460"/>
                    <a:gd name="connsiteX57" fmla="*/ 434024 w 2701062"/>
                    <a:gd name="connsiteY57" fmla="*/ 3101373 h 3615460"/>
                    <a:gd name="connsiteX58" fmla="*/ 328678 w 2701062"/>
                    <a:gd name="connsiteY58" fmla="*/ 3227788 h 3615460"/>
                    <a:gd name="connsiteX59" fmla="*/ 273899 w 2701062"/>
                    <a:gd name="connsiteY59" fmla="*/ 3240429 h 3615460"/>
                    <a:gd name="connsiteX60" fmla="*/ 252829 w 2701062"/>
                    <a:gd name="connsiteY60" fmla="*/ 3290995 h 3615460"/>
                    <a:gd name="connsiteX61" fmla="*/ 202263 w 2701062"/>
                    <a:gd name="connsiteY61" fmla="*/ 3371058 h 3615460"/>
                    <a:gd name="connsiteX62" fmla="*/ 164339 w 2701062"/>
                    <a:gd name="connsiteY62" fmla="*/ 3400555 h 3615460"/>
                    <a:gd name="connsiteX63" fmla="*/ 75849 w 2701062"/>
                    <a:gd name="connsiteY63" fmla="*/ 3430052 h 3615460"/>
                    <a:gd name="connsiteX64" fmla="*/ 12641 w 2701062"/>
                    <a:gd name="connsiteY64" fmla="*/ 3463762 h 3615460"/>
                    <a:gd name="connsiteX65" fmla="*/ 0 w 2701062"/>
                    <a:gd name="connsiteY65" fmla="*/ 3543825 h 3615460"/>
                    <a:gd name="connsiteX66" fmla="*/ 63207 w 2701062"/>
                    <a:gd name="connsiteY66" fmla="*/ 3539611 h 3615460"/>
                    <a:gd name="connsiteX67" fmla="*/ 96918 w 2701062"/>
                    <a:gd name="connsiteY67" fmla="*/ 3493259 h 3615460"/>
                    <a:gd name="connsiteX68" fmla="*/ 155911 w 2701062"/>
                    <a:gd name="connsiteY68" fmla="*/ 3535397 h 3615460"/>
                    <a:gd name="connsiteX69" fmla="*/ 164339 w 2701062"/>
                    <a:gd name="connsiteY69" fmla="*/ 3615460 h 3615460"/>
                    <a:gd name="connsiteX70" fmla="*/ 265471 w 2701062"/>
                    <a:gd name="connsiteY70" fmla="*/ 3564894 h 3615460"/>
                    <a:gd name="connsiteX71" fmla="*/ 252829 w 2701062"/>
                    <a:gd name="connsiteY71" fmla="*/ 3505900 h 3615460"/>
                    <a:gd name="connsiteX72" fmla="*/ 307609 w 2701062"/>
                    <a:gd name="connsiteY72" fmla="*/ 3463762 h 3615460"/>
                    <a:gd name="connsiteX73" fmla="*/ 345534 w 2701062"/>
                    <a:gd name="connsiteY73" fmla="*/ 3425838 h 3615460"/>
                    <a:gd name="connsiteX74" fmla="*/ 375030 w 2701062"/>
                    <a:gd name="connsiteY74" fmla="*/ 3383699 h 3615460"/>
                    <a:gd name="connsiteX75" fmla="*/ 497231 w 2701062"/>
                    <a:gd name="connsiteY75" fmla="*/ 3392127 h 3615460"/>
                    <a:gd name="connsiteX76" fmla="*/ 497231 w 2701062"/>
                    <a:gd name="connsiteY76" fmla="*/ 3392127 h 3615460"/>
                    <a:gd name="connsiteX77" fmla="*/ 568866 w 2701062"/>
                    <a:gd name="connsiteY77" fmla="*/ 3425838 h 3615460"/>
                    <a:gd name="connsiteX78" fmla="*/ 589935 w 2701062"/>
                    <a:gd name="connsiteY78" fmla="*/ 3404769 h 3615460"/>
                    <a:gd name="connsiteX79" fmla="*/ 648929 w 2701062"/>
                    <a:gd name="connsiteY79" fmla="*/ 3434265 h 3615460"/>
                    <a:gd name="connsiteX80" fmla="*/ 674212 w 2701062"/>
                    <a:gd name="connsiteY80" fmla="*/ 3430052 h 3615460"/>
                    <a:gd name="connsiteX81" fmla="*/ 720564 w 2701062"/>
                    <a:gd name="connsiteY81" fmla="*/ 3493259 h 3615460"/>
                    <a:gd name="connsiteX82" fmla="*/ 754275 w 2701062"/>
                    <a:gd name="connsiteY82" fmla="*/ 3484831 h 3615460"/>
                    <a:gd name="connsiteX83" fmla="*/ 804840 w 2701062"/>
                    <a:gd name="connsiteY83" fmla="*/ 3408982 h 3615460"/>
                    <a:gd name="connsiteX84" fmla="*/ 842765 w 2701062"/>
                    <a:gd name="connsiteY84" fmla="*/ 3375272 h 3615460"/>
                    <a:gd name="connsiteX85" fmla="*/ 830123 w 2701062"/>
                    <a:gd name="connsiteY85" fmla="*/ 3320492 h 3615460"/>
                    <a:gd name="connsiteX86" fmla="*/ 859620 w 2701062"/>
                    <a:gd name="connsiteY86" fmla="*/ 3265712 h 3615460"/>
                    <a:gd name="connsiteX87" fmla="*/ 918614 w 2701062"/>
                    <a:gd name="connsiteY87" fmla="*/ 3215147 h 3615460"/>
                    <a:gd name="connsiteX88" fmla="*/ 1011318 w 2701062"/>
                    <a:gd name="connsiteY88" fmla="*/ 3198291 h 3615460"/>
                    <a:gd name="connsiteX89" fmla="*/ 1078739 w 2701062"/>
                    <a:gd name="connsiteY89" fmla="*/ 3185650 h 3615460"/>
                    <a:gd name="connsiteX90" fmla="*/ 1163016 w 2701062"/>
                    <a:gd name="connsiteY90" fmla="*/ 3257285 h 3615460"/>
                    <a:gd name="connsiteX91" fmla="*/ 1222009 w 2701062"/>
                    <a:gd name="connsiteY91" fmla="*/ 3290995 h 3615460"/>
                    <a:gd name="connsiteX92" fmla="*/ 1226223 w 2701062"/>
                    <a:gd name="connsiteY92" fmla="*/ 3244643 h 3615460"/>
                    <a:gd name="connsiteX93" fmla="*/ 1243078 w 2701062"/>
                    <a:gd name="connsiteY93" fmla="*/ 3236216 h 3615460"/>
                    <a:gd name="connsiteX94" fmla="*/ 1344210 w 2701062"/>
                    <a:gd name="connsiteY94" fmla="*/ 3257285 h 3615460"/>
                    <a:gd name="connsiteX95" fmla="*/ 1398990 w 2701062"/>
                    <a:gd name="connsiteY95" fmla="*/ 3265712 h 3615460"/>
                    <a:gd name="connsiteX96" fmla="*/ 1436914 w 2701062"/>
                    <a:gd name="connsiteY96" fmla="*/ 3194077 h 3615460"/>
                    <a:gd name="connsiteX97" fmla="*/ 1495908 w 2701062"/>
                    <a:gd name="connsiteY97" fmla="*/ 3185650 h 3615460"/>
                    <a:gd name="connsiteX98" fmla="*/ 1597040 w 2701062"/>
                    <a:gd name="connsiteY98" fmla="*/ 3240429 h 3615460"/>
                    <a:gd name="connsiteX99" fmla="*/ 1656033 w 2701062"/>
                    <a:gd name="connsiteY99" fmla="*/ 3261499 h 3615460"/>
                    <a:gd name="connsiteX100" fmla="*/ 1719240 w 2701062"/>
                    <a:gd name="connsiteY100" fmla="*/ 3202505 h 3615460"/>
                    <a:gd name="connsiteX101" fmla="*/ 1715027 w 2701062"/>
                    <a:gd name="connsiteY101" fmla="*/ 3130870 h 3615460"/>
                    <a:gd name="connsiteX102" fmla="*/ 1833014 w 2701062"/>
                    <a:gd name="connsiteY102" fmla="*/ 3181436 h 3615460"/>
                    <a:gd name="connsiteX103" fmla="*/ 1862510 w 2701062"/>
                    <a:gd name="connsiteY103" fmla="*/ 3130870 h 3615460"/>
                    <a:gd name="connsiteX104" fmla="*/ 2018422 w 2701062"/>
                    <a:gd name="connsiteY104" fmla="*/ 3109801 h 3615460"/>
                    <a:gd name="connsiteX105" fmla="*/ 2186975 w 2701062"/>
                    <a:gd name="connsiteY105" fmla="*/ 3168794 h 3615460"/>
                    <a:gd name="connsiteX106" fmla="*/ 2254396 w 2701062"/>
                    <a:gd name="connsiteY106" fmla="*/ 3084518 h 3615460"/>
                    <a:gd name="connsiteX107" fmla="*/ 2338673 w 2701062"/>
                    <a:gd name="connsiteY107" fmla="*/ 3084518 h 3615460"/>
                    <a:gd name="connsiteX108" fmla="*/ 2380811 w 2701062"/>
                    <a:gd name="connsiteY108" fmla="*/ 3029738 h 3615460"/>
                    <a:gd name="connsiteX109" fmla="*/ 2456660 w 2701062"/>
                    <a:gd name="connsiteY109" fmla="*/ 3033952 h 3615460"/>
                    <a:gd name="connsiteX110" fmla="*/ 2469301 w 2701062"/>
                    <a:gd name="connsiteY110" fmla="*/ 2953889 h 3615460"/>
                    <a:gd name="connsiteX111" fmla="*/ 2595716 w 2701062"/>
                    <a:gd name="connsiteY111" fmla="*/ 2886468 h 3615460"/>
                    <a:gd name="connsiteX112" fmla="*/ 2595716 w 2701062"/>
                    <a:gd name="connsiteY112" fmla="*/ 2785336 h 3615460"/>
                    <a:gd name="connsiteX113" fmla="*/ 2616785 w 2701062"/>
                    <a:gd name="connsiteY113" fmla="*/ 2747412 h 3615460"/>
                    <a:gd name="connsiteX114" fmla="*/ 2591502 w 2701062"/>
                    <a:gd name="connsiteY114" fmla="*/ 2722129 h 3615460"/>
                    <a:gd name="connsiteX115" fmla="*/ 2515653 w 2701062"/>
                    <a:gd name="connsiteY115" fmla="*/ 2722129 h 3615460"/>
                    <a:gd name="connsiteX116" fmla="*/ 2460874 w 2701062"/>
                    <a:gd name="connsiteY116" fmla="*/ 2734770 h 3615460"/>
                    <a:gd name="connsiteX117" fmla="*/ 2435591 w 2701062"/>
                    <a:gd name="connsiteY117" fmla="*/ 2747412 h 3615460"/>
                    <a:gd name="connsiteX118" fmla="*/ 2397666 w 2701062"/>
                    <a:gd name="connsiteY118" fmla="*/ 2696846 h 3615460"/>
                    <a:gd name="connsiteX119" fmla="*/ 2347100 w 2701062"/>
                    <a:gd name="connsiteY119" fmla="*/ 2671563 h 3615460"/>
                    <a:gd name="connsiteX120" fmla="*/ 2410308 w 2701062"/>
                    <a:gd name="connsiteY120" fmla="*/ 2633639 h 3615460"/>
                    <a:gd name="connsiteX121" fmla="*/ 2439804 w 2701062"/>
                    <a:gd name="connsiteY121" fmla="*/ 2486155 h 3615460"/>
                    <a:gd name="connsiteX122" fmla="*/ 2481943 w 2701062"/>
                    <a:gd name="connsiteY122" fmla="*/ 2519865 h 3615460"/>
                    <a:gd name="connsiteX123" fmla="*/ 2532509 w 2701062"/>
                    <a:gd name="connsiteY123" fmla="*/ 2448230 h 3615460"/>
                    <a:gd name="connsiteX124" fmla="*/ 2545150 w 2701062"/>
                    <a:gd name="connsiteY124" fmla="*/ 2410306 h 3615460"/>
                    <a:gd name="connsiteX125" fmla="*/ 2633640 w 2701062"/>
                    <a:gd name="connsiteY125" fmla="*/ 2296533 h 3615460"/>
                    <a:gd name="connsiteX126" fmla="*/ 2650496 w 2701062"/>
                    <a:gd name="connsiteY126" fmla="*/ 2203829 h 3615460"/>
                    <a:gd name="connsiteX127" fmla="*/ 2696848 w 2701062"/>
                    <a:gd name="connsiteY127" fmla="*/ 2127980 h 3615460"/>
                    <a:gd name="connsiteX128" fmla="*/ 2701062 w 2701062"/>
                    <a:gd name="connsiteY128" fmla="*/ 1921502 h 3615460"/>
                    <a:gd name="connsiteX129" fmla="*/ 2503012 w 2701062"/>
                    <a:gd name="connsiteY129" fmla="*/ 1786660 h 3615460"/>
                    <a:gd name="connsiteX130" fmla="*/ 2237541 w 2701062"/>
                    <a:gd name="connsiteY130" fmla="*/ 1757163 h 3615460"/>
                    <a:gd name="connsiteX131" fmla="*/ 2161692 w 2701062"/>
                    <a:gd name="connsiteY131" fmla="*/ 1845653 h 3615460"/>
                    <a:gd name="connsiteX132" fmla="*/ 2123768 w 2701062"/>
                    <a:gd name="connsiteY132" fmla="*/ 1837226 h 3615460"/>
                    <a:gd name="connsiteX133" fmla="*/ 2111126 w 2701062"/>
                    <a:gd name="connsiteY133" fmla="*/ 1786660 h 3615460"/>
                    <a:gd name="connsiteX134" fmla="*/ 2203830 w 2701062"/>
                    <a:gd name="connsiteY134" fmla="*/ 1689742 h 3615460"/>
                    <a:gd name="connsiteX135" fmla="*/ 2178547 w 2701062"/>
                    <a:gd name="connsiteY135" fmla="*/ 1550686 h 3615460"/>
                    <a:gd name="connsiteX136" fmla="*/ 2090057 w 2701062"/>
                    <a:gd name="connsiteY136" fmla="*/ 1457982 h 3615460"/>
                    <a:gd name="connsiteX137" fmla="*/ 2056346 w 2701062"/>
                    <a:gd name="connsiteY137" fmla="*/ 1428485 h 3615460"/>
                    <a:gd name="connsiteX138" fmla="*/ 2127981 w 2701062"/>
                    <a:gd name="connsiteY138" fmla="*/ 1415843 h 3615460"/>
                    <a:gd name="connsiteX139" fmla="*/ 2127981 w 2701062"/>
                    <a:gd name="connsiteY139" fmla="*/ 1382133 h 3615460"/>
                    <a:gd name="connsiteX140" fmla="*/ 2031063 w 2701062"/>
                    <a:gd name="connsiteY140" fmla="*/ 1255718 h 3615460"/>
                    <a:gd name="connsiteX141" fmla="*/ 2022636 w 2701062"/>
                    <a:gd name="connsiteY141" fmla="*/ 1171441 h 3615460"/>
                    <a:gd name="connsiteX142" fmla="*/ 2056346 w 2701062"/>
                    <a:gd name="connsiteY142" fmla="*/ 1108234 h 3615460"/>
                    <a:gd name="connsiteX143" fmla="*/ 2039491 w 2701062"/>
                    <a:gd name="connsiteY143" fmla="*/ 1074523 h 3615460"/>
                    <a:gd name="connsiteX144" fmla="*/ 1967856 w 2701062"/>
                    <a:gd name="connsiteY144" fmla="*/ 1053454 h 3615460"/>
                    <a:gd name="connsiteX145" fmla="*/ 1929932 w 2701062"/>
                    <a:gd name="connsiteY145" fmla="*/ 994461 h 3615460"/>
                    <a:gd name="connsiteX146" fmla="*/ 1934146 w 2701062"/>
                    <a:gd name="connsiteY146" fmla="*/ 935467 h 3615460"/>
                    <a:gd name="connsiteX147" fmla="*/ 1727668 w 2701062"/>
                    <a:gd name="connsiteY147" fmla="*/ 817480 h 3615460"/>
                    <a:gd name="connsiteX148" fmla="*/ 1664461 w 2701062"/>
                    <a:gd name="connsiteY148" fmla="*/ 758487 h 3615460"/>
                    <a:gd name="connsiteX149" fmla="*/ 1516977 w 2701062"/>
                    <a:gd name="connsiteY149" fmla="*/ 219118 h 3615460"/>
                    <a:gd name="connsiteX150" fmla="*/ 1436914 w 2701062"/>
                    <a:gd name="connsiteY150" fmla="*/ 0 h 3615460"/>
                    <a:gd name="connsiteX151" fmla="*/ 1327354 w 2701062"/>
                    <a:gd name="connsiteY151" fmla="*/ 75848 h 3615460"/>
                    <a:gd name="connsiteX0" fmla="*/ 1327354 w 2701062"/>
                    <a:gd name="connsiteY0" fmla="*/ 0 h 3539612"/>
                    <a:gd name="connsiteX1" fmla="*/ 1264148 w 2701062"/>
                    <a:gd name="connsiteY1" fmla="*/ 84276 h 3539612"/>
                    <a:gd name="connsiteX2" fmla="*/ 1281002 w 2701062"/>
                    <a:gd name="connsiteY2" fmla="*/ 223333 h 3539612"/>
                    <a:gd name="connsiteX3" fmla="*/ 1141946 w 2701062"/>
                    <a:gd name="connsiteY3" fmla="*/ 358175 h 3539612"/>
                    <a:gd name="connsiteX4" fmla="*/ 876475 w 2701062"/>
                    <a:gd name="connsiteY4" fmla="*/ 615217 h 3539612"/>
                    <a:gd name="connsiteX5" fmla="*/ 804840 w 2701062"/>
                    <a:gd name="connsiteY5" fmla="*/ 686852 h 3539612"/>
                    <a:gd name="connsiteX6" fmla="*/ 813268 w 2701062"/>
                    <a:gd name="connsiteY6" fmla="*/ 817481 h 3539612"/>
                    <a:gd name="connsiteX7" fmla="*/ 897545 w 2701062"/>
                    <a:gd name="connsiteY7" fmla="*/ 986034 h 3539612"/>
                    <a:gd name="connsiteX8" fmla="*/ 943897 w 2701062"/>
                    <a:gd name="connsiteY8" fmla="*/ 1070310 h 3539612"/>
                    <a:gd name="connsiteX9" fmla="*/ 964966 w 2701062"/>
                    <a:gd name="connsiteY9" fmla="*/ 1099807 h 3539612"/>
                    <a:gd name="connsiteX10" fmla="*/ 994463 w 2701062"/>
                    <a:gd name="connsiteY10" fmla="*/ 1074524 h 3539612"/>
                    <a:gd name="connsiteX11" fmla="*/ 1011318 w 2701062"/>
                    <a:gd name="connsiteY11" fmla="*/ 1019745 h 3539612"/>
                    <a:gd name="connsiteX12" fmla="*/ 1057670 w 2701062"/>
                    <a:gd name="connsiteY12" fmla="*/ 1011317 h 3539612"/>
                    <a:gd name="connsiteX13" fmla="*/ 1053456 w 2701062"/>
                    <a:gd name="connsiteY13" fmla="*/ 1074524 h 3539612"/>
                    <a:gd name="connsiteX14" fmla="*/ 1040815 w 2701062"/>
                    <a:gd name="connsiteY14" fmla="*/ 1108235 h 3539612"/>
                    <a:gd name="connsiteX15" fmla="*/ 1049242 w 2701062"/>
                    <a:gd name="connsiteY15" fmla="*/ 1133518 h 3539612"/>
                    <a:gd name="connsiteX16" fmla="*/ 986035 w 2701062"/>
                    <a:gd name="connsiteY16" fmla="*/ 1150373 h 3539612"/>
                    <a:gd name="connsiteX17" fmla="*/ 1011318 w 2701062"/>
                    <a:gd name="connsiteY17" fmla="*/ 1285216 h 3539612"/>
                    <a:gd name="connsiteX18" fmla="*/ 1049242 w 2701062"/>
                    <a:gd name="connsiteY18" fmla="*/ 1281002 h 3539612"/>
                    <a:gd name="connsiteX19" fmla="*/ 1040815 w 2701062"/>
                    <a:gd name="connsiteY19" fmla="*/ 1344209 h 3539612"/>
                    <a:gd name="connsiteX20" fmla="*/ 981821 w 2701062"/>
                    <a:gd name="connsiteY20" fmla="*/ 1377920 h 3539612"/>
                    <a:gd name="connsiteX21" fmla="*/ 931255 w 2701062"/>
                    <a:gd name="connsiteY21" fmla="*/ 1377920 h 3539612"/>
                    <a:gd name="connsiteX22" fmla="*/ 897545 w 2701062"/>
                    <a:gd name="connsiteY22" fmla="*/ 1441127 h 3539612"/>
                    <a:gd name="connsiteX23" fmla="*/ 901758 w 2701062"/>
                    <a:gd name="connsiteY23" fmla="*/ 1470624 h 3539612"/>
                    <a:gd name="connsiteX24" fmla="*/ 948110 w 2701062"/>
                    <a:gd name="connsiteY24" fmla="*/ 1479051 h 3539612"/>
                    <a:gd name="connsiteX25" fmla="*/ 931255 w 2701062"/>
                    <a:gd name="connsiteY25" fmla="*/ 1516976 h 3539612"/>
                    <a:gd name="connsiteX26" fmla="*/ 952324 w 2701062"/>
                    <a:gd name="connsiteY26" fmla="*/ 1525404 h 3539612"/>
                    <a:gd name="connsiteX27" fmla="*/ 1015532 w 2701062"/>
                    <a:gd name="connsiteY27" fmla="*/ 1529617 h 3539612"/>
                    <a:gd name="connsiteX28" fmla="*/ 1040815 w 2701062"/>
                    <a:gd name="connsiteY28" fmla="*/ 1567542 h 3539612"/>
                    <a:gd name="connsiteX29" fmla="*/ 1036601 w 2701062"/>
                    <a:gd name="connsiteY29" fmla="*/ 1605466 h 3539612"/>
                    <a:gd name="connsiteX30" fmla="*/ 1104022 w 2701062"/>
                    <a:gd name="connsiteY30" fmla="*/ 1706598 h 3539612"/>
                    <a:gd name="connsiteX31" fmla="*/ 1053456 w 2701062"/>
                    <a:gd name="connsiteY31" fmla="*/ 1731881 h 3539612"/>
                    <a:gd name="connsiteX32" fmla="*/ 998676 w 2701062"/>
                    <a:gd name="connsiteY32" fmla="*/ 1727667 h 3539612"/>
                    <a:gd name="connsiteX33" fmla="*/ 964966 w 2701062"/>
                    <a:gd name="connsiteY33" fmla="*/ 1807730 h 3539612"/>
                    <a:gd name="connsiteX34" fmla="*/ 1015532 w 2701062"/>
                    <a:gd name="connsiteY34" fmla="*/ 1849868 h 3539612"/>
                    <a:gd name="connsiteX35" fmla="*/ 994463 w 2701062"/>
                    <a:gd name="connsiteY35" fmla="*/ 1946786 h 3539612"/>
                    <a:gd name="connsiteX36" fmla="*/ 1019746 w 2701062"/>
                    <a:gd name="connsiteY36" fmla="*/ 1980497 h 3539612"/>
                    <a:gd name="connsiteX37" fmla="*/ 990249 w 2701062"/>
                    <a:gd name="connsiteY37" fmla="*/ 2014207 h 3539612"/>
                    <a:gd name="connsiteX38" fmla="*/ 948110 w 2701062"/>
                    <a:gd name="connsiteY38" fmla="*/ 2014207 h 3539612"/>
                    <a:gd name="connsiteX39" fmla="*/ 939683 w 2701062"/>
                    <a:gd name="connsiteY39" fmla="*/ 2052132 h 3539612"/>
                    <a:gd name="connsiteX40" fmla="*/ 994463 w 2701062"/>
                    <a:gd name="connsiteY40" fmla="*/ 2098484 h 3539612"/>
                    <a:gd name="connsiteX41" fmla="*/ 981821 w 2701062"/>
                    <a:gd name="connsiteY41" fmla="*/ 2279678 h 3539612"/>
                    <a:gd name="connsiteX42" fmla="*/ 1015532 w 2701062"/>
                    <a:gd name="connsiteY42" fmla="*/ 2359741 h 3539612"/>
                    <a:gd name="connsiteX43" fmla="*/ 1049242 w 2701062"/>
                    <a:gd name="connsiteY43" fmla="*/ 2359741 h 3539612"/>
                    <a:gd name="connsiteX44" fmla="*/ 1129305 w 2701062"/>
                    <a:gd name="connsiteY44" fmla="*/ 2427162 h 3539612"/>
                    <a:gd name="connsiteX45" fmla="*/ 1125091 w 2701062"/>
                    <a:gd name="connsiteY45" fmla="*/ 2557791 h 3539612"/>
                    <a:gd name="connsiteX46" fmla="*/ 1087167 w 2701062"/>
                    <a:gd name="connsiteY46" fmla="*/ 2620998 h 3539612"/>
                    <a:gd name="connsiteX47" fmla="*/ 1015532 w 2701062"/>
                    <a:gd name="connsiteY47" fmla="*/ 2688419 h 3539612"/>
                    <a:gd name="connsiteX48" fmla="*/ 1007104 w 2701062"/>
                    <a:gd name="connsiteY48" fmla="*/ 2776910 h 3539612"/>
                    <a:gd name="connsiteX49" fmla="*/ 922828 w 2701062"/>
                    <a:gd name="connsiteY49" fmla="*/ 2789551 h 3539612"/>
                    <a:gd name="connsiteX50" fmla="*/ 868048 w 2701062"/>
                    <a:gd name="connsiteY50" fmla="*/ 2793765 h 3539612"/>
                    <a:gd name="connsiteX51" fmla="*/ 830123 w 2701062"/>
                    <a:gd name="connsiteY51" fmla="*/ 2755840 h 3539612"/>
                    <a:gd name="connsiteX52" fmla="*/ 577294 w 2701062"/>
                    <a:gd name="connsiteY52" fmla="*/ 2776910 h 3539612"/>
                    <a:gd name="connsiteX53" fmla="*/ 568866 w 2701062"/>
                    <a:gd name="connsiteY53" fmla="*/ 2882255 h 3539612"/>
                    <a:gd name="connsiteX54" fmla="*/ 514087 w 2701062"/>
                    <a:gd name="connsiteY54" fmla="*/ 2915966 h 3539612"/>
                    <a:gd name="connsiteX55" fmla="*/ 484590 w 2701062"/>
                    <a:gd name="connsiteY55" fmla="*/ 2882255 h 3539612"/>
                    <a:gd name="connsiteX56" fmla="*/ 446665 w 2701062"/>
                    <a:gd name="connsiteY56" fmla="*/ 2907538 h 3539612"/>
                    <a:gd name="connsiteX57" fmla="*/ 434024 w 2701062"/>
                    <a:gd name="connsiteY57" fmla="*/ 3025525 h 3539612"/>
                    <a:gd name="connsiteX58" fmla="*/ 328678 w 2701062"/>
                    <a:gd name="connsiteY58" fmla="*/ 3151940 h 3539612"/>
                    <a:gd name="connsiteX59" fmla="*/ 273899 w 2701062"/>
                    <a:gd name="connsiteY59" fmla="*/ 3164581 h 3539612"/>
                    <a:gd name="connsiteX60" fmla="*/ 252829 w 2701062"/>
                    <a:gd name="connsiteY60" fmla="*/ 3215147 h 3539612"/>
                    <a:gd name="connsiteX61" fmla="*/ 202263 w 2701062"/>
                    <a:gd name="connsiteY61" fmla="*/ 3295210 h 3539612"/>
                    <a:gd name="connsiteX62" fmla="*/ 164339 w 2701062"/>
                    <a:gd name="connsiteY62" fmla="*/ 3324707 h 3539612"/>
                    <a:gd name="connsiteX63" fmla="*/ 75849 w 2701062"/>
                    <a:gd name="connsiteY63" fmla="*/ 3354204 h 3539612"/>
                    <a:gd name="connsiteX64" fmla="*/ 12641 w 2701062"/>
                    <a:gd name="connsiteY64" fmla="*/ 3387914 h 3539612"/>
                    <a:gd name="connsiteX65" fmla="*/ 0 w 2701062"/>
                    <a:gd name="connsiteY65" fmla="*/ 3467977 h 3539612"/>
                    <a:gd name="connsiteX66" fmla="*/ 63207 w 2701062"/>
                    <a:gd name="connsiteY66" fmla="*/ 3463763 h 3539612"/>
                    <a:gd name="connsiteX67" fmla="*/ 96918 w 2701062"/>
                    <a:gd name="connsiteY67" fmla="*/ 3417411 h 3539612"/>
                    <a:gd name="connsiteX68" fmla="*/ 155911 w 2701062"/>
                    <a:gd name="connsiteY68" fmla="*/ 3459549 h 3539612"/>
                    <a:gd name="connsiteX69" fmla="*/ 164339 w 2701062"/>
                    <a:gd name="connsiteY69" fmla="*/ 3539612 h 3539612"/>
                    <a:gd name="connsiteX70" fmla="*/ 265471 w 2701062"/>
                    <a:gd name="connsiteY70" fmla="*/ 3489046 h 3539612"/>
                    <a:gd name="connsiteX71" fmla="*/ 252829 w 2701062"/>
                    <a:gd name="connsiteY71" fmla="*/ 3430052 h 3539612"/>
                    <a:gd name="connsiteX72" fmla="*/ 307609 w 2701062"/>
                    <a:gd name="connsiteY72" fmla="*/ 3387914 h 3539612"/>
                    <a:gd name="connsiteX73" fmla="*/ 345534 w 2701062"/>
                    <a:gd name="connsiteY73" fmla="*/ 3349990 h 3539612"/>
                    <a:gd name="connsiteX74" fmla="*/ 375030 w 2701062"/>
                    <a:gd name="connsiteY74" fmla="*/ 3307851 h 3539612"/>
                    <a:gd name="connsiteX75" fmla="*/ 497231 w 2701062"/>
                    <a:gd name="connsiteY75" fmla="*/ 3316279 h 3539612"/>
                    <a:gd name="connsiteX76" fmla="*/ 497231 w 2701062"/>
                    <a:gd name="connsiteY76" fmla="*/ 3316279 h 3539612"/>
                    <a:gd name="connsiteX77" fmla="*/ 568866 w 2701062"/>
                    <a:gd name="connsiteY77" fmla="*/ 3349990 h 3539612"/>
                    <a:gd name="connsiteX78" fmla="*/ 589935 w 2701062"/>
                    <a:gd name="connsiteY78" fmla="*/ 3328921 h 3539612"/>
                    <a:gd name="connsiteX79" fmla="*/ 648929 w 2701062"/>
                    <a:gd name="connsiteY79" fmla="*/ 3358417 h 3539612"/>
                    <a:gd name="connsiteX80" fmla="*/ 674212 w 2701062"/>
                    <a:gd name="connsiteY80" fmla="*/ 3354204 h 3539612"/>
                    <a:gd name="connsiteX81" fmla="*/ 720564 w 2701062"/>
                    <a:gd name="connsiteY81" fmla="*/ 3417411 h 3539612"/>
                    <a:gd name="connsiteX82" fmla="*/ 754275 w 2701062"/>
                    <a:gd name="connsiteY82" fmla="*/ 3408983 h 3539612"/>
                    <a:gd name="connsiteX83" fmla="*/ 804840 w 2701062"/>
                    <a:gd name="connsiteY83" fmla="*/ 3333134 h 3539612"/>
                    <a:gd name="connsiteX84" fmla="*/ 842765 w 2701062"/>
                    <a:gd name="connsiteY84" fmla="*/ 3299424 h 3539612"/>
                    <a:gd name="connsiteX85" fmla="*/ 830123 w 2701062"/>
                    <a:gd name="connsiteY85" fmla="*/ 3244644 h 3539612"/>
                    <a:gd name="connsiteX86" fmla="*/ 859620 w 2701062"/>
                    <a:gd name="connsiteY86" fmla="*/ 3189864 h 3539612"/>
                    <a:gd name="connsiteX87" fmla="*/ 918614 w 2701062"/>
                    <a:gd name="connsiteY87" fmla="*/ 3139299 h 3539612"/>
                    <a:gd name="connsiteX88" fmla="*/ 1011318 w 2701062"/>
                    <a:gd name="connsiteY88" fmla="*/ 3122443 h 3539612"/>
                    <a:gd name="connsiteX89" fmla="*/ 1078739 w 2701062"/>
                    <a:gd name="connsiteY89" fmla="*/ 3109802 h 3539612"/>
                    <a:gd name="connsiteX90" fmla="*/ 1163016 w 2701062"/>
                    <a:gd name="connsiteY90" fmla="*/ 3181437 h 3539612"/>
                    <a:gd name="connsiteX91" fmla="*/ 1222009 w 2701062"/>
                    <a:gd name="connsiteY91" fmla="*/ 3215147 h 3539612"/>
                    <a:gd name="connsiteX92" fmla="*/ 1226223 w 2701062"/>
                    <a:gd name="connsiteY92" fmla="*/ 3168795 h 3539612"/>
                    <a:gd name="connsiteX93" fmla="*/ 1243078 w 2701062"/>
                    <a:gd name="connsiteY93" fmla="*/ 3160368 h 3539612"/>
                    <a:gd name="connsiteX94" fmla="*/ 1344210 w 2701062"/>
                    <a:gd name="connsiteY94" fmla="*/ 3181437 h 3539612"/>
                    <a:gd name="connsiteX95" fmla="*/ 1398990 w 2701062"/>
                    <a:gd name="connsiteY95" fmla="*/ 3189864 h 3539612"/>
                    <a:gd name="connsiteX96" fmla="*/ 1436914 w 2701062"/>
                    <a:gd name="connsiteY96" fmla="*/ 3118229 h 3539612"/>
                    <a:gd name="connsiteX97" fmla="*/ 1495908 w 2701062"/>
                    <a:gd name="connsiteY97" fmla="*/ 3109802 h 3539612"/>
                    <a:gd name="connsiteX98" fmla="*/ 1597040 w 2701062"/>
                    <a:gd name="connsiteY98" fmla="*/ 3164581 h 3539612"/>
                    <a:gd name="connsiteX99" fmla="*/ 1656033 w 2701062"/>
                    <a:gd name="connsiteY99" fmla="*/ 3185651 h 3539612"/>
                    <a:gd name="connsiteX100" fmla="*/ 1719240 w 2701062"/>
                    <a:gd name="connsiteY100" fmla="*/ 3126657 h 3539612"/>
                    <a:gd name="connsiteX101" fmla="*/ 1715027 w 2701062"/>
                    <a:gd name="connsiteY101" fmla="*/ 3055022 h 3539612"/>
                    <a:gd name="connsiteX102" fmla="*/ 1833014 w 2701062"/>
                    <a:gd name="connsiteY102" fmla="*/ 3105588 h 3539612"/>
                    <a:gd name="connsiteX103" fmla="*/ 1862510 w 2701062"/>
                    <a:gd name="connsiteY103" fmla="*/ 3055022 h 3539612"/>
                    <a:gd name="connsiteX104" fmla="*/ 2018422 w 2701062"/>
                    <a:gd name="connsiteY104" fmla="*/ 3033953 h 3539612"/>
                    <a:gd name="connsiteX105" fmla="*/ 2186975 w 2701062"/>
                    <a:gd name="connsiteY105" fmla="*/ 3092946 h 3539612"/>
                    <a:gd name="connsiteX106" fmla="*/ 2254396 w 2701062"/>
                    <a:gd name="connsiteY106" fmla="*/ 3008670 h 3539612"/>
                    <a:gd name="connsiteX107" fmla="*/ 2338673 w 2701062"/>
                    <a:gd name="connsiteY107" fmla="*/ 3008670 h 3539612"/>
                    <a:gd name="connsiteX108" fmla="*/ 2380811 w 2701062"/>
                    <a:gd name="connsiteY108" fmla="*/ 2953890 h 3539612"/>
                    <a:gd name="connsiteX109" fmla="*/ 2456660 w 2701062"/>
                    <a:gd name="connsiteY109" fmla="*/ 2958104 h 3539612"/>
                    <a:gd name="connsiteX110" fmla="*/ 2469301 w 2701062"/>
                    <a:gd name="connsiteY110" fmla="*/ 2878041 h 3539612"/>
                    <a:gd name="connsiteX111" fmla="*/ 2595716 w 2701062"/>
                    <a:gd name="connsiteY111" fmla="*/ 2810620 h 3539612"/>
                    <a:gd name="connsiteX112" fmla="*/ 2595716 w 2701062"/>
                    <a:gd name="connsiteY112" fmla="*/ 2709488 h 3539612"/>
                    <a:gd name="connsiteX113" fmla="*/ 2616785 w 2701062"/>
                    <a:gd name="connsiteY113" fmla="*/ 2671564 h 3539612"/>
                    <a:gd name="connsiteX114" fmla="*/ 2591502 w 2701062"/>
                    <a:gd name="connsiteY114" fmla="*/ 2646281 h 3539612"/>
                    <a:gd name="connsiteX115" fmla="*/ 2515653 w 2701062"/>
                    <a:gd name="connsiteY115" fmla="*/ 2646281 h 3539612"/>
                    <a:gd name="connsiteX116" fmla="*/ 2460874 w 2701062"/>
                    <a:gd name="connsiteY116" fmla="*/ 2658922 h 3539612"/>
                    <a:gd name="connsiteX117" fmla="*/ 2435591 w 2701062"/>
                    <a:gd name="connsiteY117" fmla="*/ 2671564 h 3539612"/>
                    <a:gd name="connsiteX118" fmla="*/ 2397666 w 2701062"/>
                    <a:gd name="connsiteY118" fmla="*/ 2620998 h 3539612"/>
                    <a:gd name="connsiteX119" fmla="*/ 2347100 w 2701062"/>
                    <a:gd name="connsiteY119" fmla="*/ 2595715 h 3539612"/>
                    <a:gd name="connsiteX120" fmla="*/ 2410308 w 2701062"/>
                    <a:gd name="connsiteY120" fmla="*/ 2557791 h 3539612"/>
                    <a:gd name="connsiteX121" fmla="*/ 2439804 w 2701062"/>
                    <a:gd name="connsiteY121" fmla="*/ 2410307 h 3539612"/>
                    <a:gd name="connsiteX122" fmla="*/ 2481943 w 2701062"/>
                    <a:gd name="connsiteY122" fmla="*/ 2444017 h 3539612"/>
                    <a:gd name="connsiteX123" fmla="*/ 2532509 w 2701062"/>
                    <a:gd name="connsiteY123" fmla="*/ 2372382 h 3539612"/>
                    <a:gd name="connsiteX124" fmla="*/ 2545150 w 2701062"/>
                    <a:gd name="connsiteY124" fmla="*/ 2334458 h 3539612"/>
                    <a:gd name="connsiteX125" fmla="*/ 2633640 w 2701062"/>
                    <a:gd name="connsiteY125" fmla="*/ 2220685 h 3539612"/>
                    <a:gd name="connsiteX126" fmla="*/ 2650496 w 2701062"/>
                    <a:gd name="connsiteY126" fmla="*/ 2127981 h 3539612"/>
                    <a:gd name="connsiteX127" fmla="*/ 2696848 w 2701062"/>
                    <a:gd name="connsiteY127" fmla="*/ 2052132 h 3539612"/>
                    <a:gd name="connsiteX128" fmla="*/ 2701062 w 2701062"/>
                    <a:gd name="connsiteY128" fmla="*/ 1845654 h 3539612"/>
                    <a:gd name="connsiteX129" fmla="*/ 2503012 w 2701062"/>
                    <a:gd name="connsiteY129" fmla="*/ 1710812 h 3539612"/>
                    <a:gd name="connsiteX130" fmla="*/ 2237541 w 2701062"/>
                    <a:gd name="connsiteY130" fmla="*/ 1681315 h 3539612"/>
                    <a:gd name="connsiteX131" fmla="*/ 2161692 w 2701062"/>
                    <a:gd name="connsiteY131" fmla="*/ 1769805 h 3539612"/>
                    <a:gd name="connsiteX132" fmla="*/ 2123768 w 2701062"/>
                    <a:gd name="connsiteY132" fmla="*/ 1761378 h 3539612"/>
                    <a:gd name="connsiteX133" fmla="*/ 2111126 w 2701062"/>
                    <a:gd name="connsiteY133" fmla="*/ 1710812 h 3539612"/>
                    <a:gd name="connsiteX134" fmla="*/ 2203830 w 2701062"/>
                    <a:gd name="connsiteY134" fmla="*/ 1613894 h 3539612"/>
                    <a:gd name="connsiteX135" fmla="*/ 2178547 w 2701062"/>
                    <a:gd name="connsiteY135" fmla="*/ 1474838 h 3539612"/>
                    <a:gd name="connsiteX136" fmla="*/ 2090057 w 2701062"/>
                    <a:gd name="connsiteY136" fmla="*/ 1382134 h 3539612"/>
                    <a:gd name="connsiteX137" fmla="*/ 2056346 w 2701062"/>
                    <a:gd name="connsiteY137" fmla="*/ 1352637 h 3539612"/>
                    <a:gd name="connsiteX138" fmla="*/ 2127981 w 2701062"/>
                    <a:gd name="connsiteY138" fmla="*/ 1339995 h 3539612"/>
                    <a:gd name="connsiteX139" fmla="*/ 2127981 w 2701062"/>
                    <a:gd name="connsiteY139" fmla="*/ 1306285 h 3539612"/>
                    <a:gd name="connsiteX140" fmla="*/ 2031063 w 2701062"/>
                    <a:gd name="connsiteY140" fmla="*/ 1179870 h 3539612"/>
                    <a:gd name="connsiteX141" fmla="*/ 2022636 w 2701062"/>
                    <a:gd name="connsiteY141" fmla="*/ 1095593 h 3539612"/>
                    <a:gd name="connsiteX142" fmla="*/ 2056346 w 2701062"/>
                    <a:gd name="connsiteY142" fmla="*/ 1032386 h 3539612"/>
                    <a:gd name="connsiteX143" fmla="*/ 2039491 w 2701062"/>
                    <a:gd name="connsiteY143" fmla="*/ 998675 h 3539612"/>
                    <a:gd name="connsiteX144" fmla="*/ 1967856 w 2701062"/>
                    <a:gd name="connsiteY144" fmla="*/ 977606 h 3539612"/>
                    <a:gd name="connsiteX145" fmla="*/ 1929932 w 2701062"/>
                    <a:gd name="connsiteY145" fmla="*/ 918613 h 3539612"/>
                    <a:gd name="connsiteX146" fmla="*/ 1934146 w 2701062"/>
                    <a:gd name="connsiteY146" fmla="*/ 859619 h 3539612"/>
                    <a:gd name="connsiteX147" fmla="*/ 1727668 w 2701062"/>
                    <a:gd name="connsiteY147" fmla="*/ 741632 h 3539612"/>
                    <a:gd name="connsiteX148" fmla="*/ 1664461 w 2701062"/>
                    <a:gd name="connsiteY148" fmla="*/ 682639 h 3539612"/>
                    <a:gd name="connsiteX149" fmla="*/ 1516977 w 2701062"/>
                    <a:gd name="connsiteY149" fmla="*/ 143270 h 3539612"/>
                    <a:gd name="connsiteX150" fmla="*/ 1407417 w 2701062"/>
                    <a:gd name="connsiteY150" fmla="*/ 25284 h 3539612"/>
                    <a:gd name="connsiteX151" fmla="*/ 1327354 w 2701062"/>
                    <a:gd name="connsiteY151" fmla="*/ 0 h 3539612"/>
                    <a:gd name="connsiteX0" fmla="*/ 1327354 w 2701062"/>
                    <a:gd name="connsiteY0" fmla="*/ 0 h 3539612"/>
                    <a:gd name="connsiteX1" fmla="*/ 1365279 w 2701062"/>
                    <a:gd name="connsiteY1" fmla="*/ 8428 h 3539612"/>
                    <a:gd name="connsiteX2" fmla="*/ 1264148 w 2701062"/>
                    <a:gd name="connsiteY2" fmla="*/ 84276 h 3539612"/>
                    <a:gd name="connsiteX3" fmla="*/ 1281002 w 2701062"/>
                    <a:gd name="connsiteY3" fmla="*/ 223333 h 3539612"/>
                    <a:gd name="connsiteX4" fmla="*/ 1141946 w 2701062"/>
                    <a:gd name="connsiteY4" fmla="*/ 358175 h 3539612"/>
                    <a:gd name="connsiteX5" fmla="*/ 876475 w 2701062"/>
                    <a:gd name="connsiteY5" fmla="*/ 615217 h 3539612"/>
                    <a:gd name="connsiteX6" fmla="*/ 804840 w 2701062"/>
                    <a:gd name="connsiteY6" fmla="*/ 686852 h 3539612"/>
                    <a:gd name="connsiteX7" fmla="*/ 813268 w 2701062"/>
                    <a:gd name="connsiteY7" fmla="*/ 817481 h 3539612"/>
                    <a:gd name="connsiteX8" fmla="*/ 897545 w 2701062"/>
                    <a:gd name="connsiteY8" fmla="*/ 986034 h 3539612"/>
                    <a:gd name="connsiteX9" fmla="*/ 943897 w 2701062"/>
                    <a:gd name="connsiteY9" fmla="*/ 1070310 h 3539612"/>
                    <a:gd name="connsiteX10" fmla="*/ 964966 w 2701062"/>
                    <a:gd name="connsiteY10" fmla="*/ 1099807 h 3539612"/>
                    <a:gd name="connsiteX11" fmla="*/ 994463 w 2701062"/>
                    <a:gd name="connsiteY11" fmla="*/ 1074524 h 3539612"/>
                    <a:gd name="connsiteX12" fmla="*/ 1011318 w 2701062"/>
                    <a:gd name="connsiteY12" fmla="*/ 1019745 h 3539612"/>
                    <a:gd name="connsiteX13" fmla="*/ 1057670 w 2701062"/>
                    <a:gd name="connsiteY13" fmla="*/ 1011317 h 3539612"/>
                    <a:gd name="connsiteX14" fmla="*/ 1053456 w 2701062"/>
                    <a:gd name="connsiteY14" fmla="*/ 1074524 h 3539612"/>
                    <a:gd name="connsiteX15" fmla="*/ 1040815 w 2701062"/>
                    <a:gd name="connsiteY15" fmla="*/ 1108235 h 3539612"/>
                    <a:gd name="connsiteX16" fmla="*/ 1049242 w 2701062"/>
                    <a:gd name="connsiteY16" fmla="*/ 1133518 h 3539612"/>
                    <a:gd name="connsiteX17" fmla="*/ 986035 w 2701062"/>
                    <a:gd name="connsiteY17" fmla="*/ 1150373 h 3539612"/>
                    <a:gd name="connsiteX18" fmla="*/ 1011318 w 2701062"/>
                    <a:gd name="connsiteY18" fmla="*/ 1285216 h 3539612"/>
                    <a:gd name="connsiteX19" fmla="*/ 1049242 w 2701062"/>
                    <a:gd name="connsiteY19" fmla="*/ 1281002 h 3539612"/>
                    <a:gd name="connsiteX20" fmla="*/ 1040815 w 2701062"/>
                    <a:gd name="connsiteY20" fmla="*/ 1344209 h 3539612"/>
                    <a:gd name="connsiteX21" fmla="*/ 981821 w 2701062"/>
                    <a:gd name="connsiteY21" fmla="*/ 1377920 h 3539612"/>
                    <a:gd name="connsiteX22" fmla="*/ 931255 w 2701062"/>
                    <a:gd name="connsiteY22" fmla="*/ 1377920 h 3539612"/>
                    <a:gd name="connsiteX23" fmla="*/ 897545 w 2701062"/>
                    <a:gd name="connsiteY23" fmla="*/ 1441127 h 3539612"/>
                    <a:gd name="connsiteX24" fmla="*/ 901758 w 2701062"/>
                    <a:gd name="connsiteY24" fmla="*/ 1470624 h 3539612"/>
                    <a:gd name="connsiteX25" fmla="*/ 948110 w 2701062"/>
                    <a:gd name="connsiteY25" fmla="*/ 1479051 h 3539612"/>
                    <a:gd name="connsiteX26" fmla="*/ 931255 w 2701062"/>
                    <a:gd name="connsiteY26" fmla="*/ 1516976 h 3539612"/>
                    <a:gd name="connsiteX27" fmla="*/ 952324 w 2701062"/>
                    <a:gd name="connsiteY27" fmla="*/ 1525404 h 3539612"/>
                    <a:gd name="connsiteX28" fmla="*/ 1015532 w 2701062"/>
                    <a:gd name="connsiteY28" fmla="*/ 1529617 h 3539612"/>
                    <a:gd name="connsiteX29" fmla="*/ 1040815 w 2701062"/>
                    <a:gd name="connsiteY29" fmla="*/ 1567542 h 3539612"/>
                    <a:gd name="connsiteX30" fmla="*/ 1036601 w 2701062"/>
                    <a:gd name="connsiteY30" fmla="*/ 1605466 h 3539612"/>
                    <a:gd name="connsiteX31" fmla="*/ 1104022 w 2701062"/>
                    <a:gd name="connsiteY31" fmla="*/ 1706598 h 3539612"/>
                    <a:gd name="connsiteX32" fmla="*/ 1053456 w 2701062"/>
                    <a:gd name="connsiteY32" fmla="*/ 1731881 h 3539612"/>
                    <a:gd name="connsiteX33" fmla="*/ 998676 w 2701062"/>
                    <a:gd name="connsiteY33" fmla="*/ 1727667 h 3539612"/>
                    <a:gd name="connsiteX34" fmla="*/ 964966 w 2701062"/>
                    <a:gd name="connsiteY34" fmla="*/ 1807730 h 3539612"/>
                    <a:gd name="connsiteX35" fmla="*/ 1015532 w 2701062"/>
                    <a:gd name="connsiteY35" fmla="*/ 1849868 h 3539612"/>
                    <a:gd name="connsiteX36" fmla="*/ 994463 w 2701062"/>
                    <a:gd name="connsiteY36" fmla="*/ 1946786 h 3539612"/>
                    <a:gd name="connsiteX37" fmla="*/ 1019746 w 2701062"/>
                    <a:gd name="connsiteY37" fmla="*/ 1980497 h 3539612"/>
                    <a:gd name="connsiteX38" fmla="*/ 990249 w 2701062"/>
                    <a:gd name="connsiteY38" fmla="*/ 2014207 h 3539612"/>
                    <a:gd name="connsiteX39" fmla="*/ 948110 w 2701062"/>
                    <a:gd name="connsiteY39" fmla="*/ 2014207 h 3539612"/>
                    <a:gd name="connsiteX40" fmla="*/ 939683 w 2701062"/>
                    <a:gd name="connsiteY40" fmla="*/ 2052132 h 3539612"/>
                    <a:gd name="connsiteX41" fmla="*/ 994463 w 2701062"/>
                    <a:gd name="connsiteY41" fmla="*/ 2098484 h 3539612"/>
                    <a:gd name="connsiteX42" fmla="*/ 981821 w 2701062"/>
                    <a:gd name="connsiteY42" fmla="*/ 2279678 h 3539612"/>
                    <a:gd name="connsiteX43" fmla="*/ 1015532 w 2701062"/>
                    <a:gd name="connsiteY43" fmla="*/ 2359741 h 3539612"/>
                    <a:gd name="connsiteX44" fmla="*/ 1049242 w 2701062"/>
                    <a:gd name="connsiteY44" fmla="*/ 2359741 h 3539612"/>
                    <a:gd name="connsiteX45" fmla="*/ 1129305 w 2701062"/>
                    <a:gd name="connsiteY45" fmla="*/ 2427162 h 3539612"/>
                    <a:gd name="connsiteX46" fmla="*/ 1125091 w 2701062"/>
                    <a:gd name="connsiteY46" fmla="*/ 2557791 h 3539612"/>
                    <a:gd name="connsiteX47" fmla="*/ 1087167 w 2701062"/>
                    <a:gd name="connsiteY47" fmla="*/ 2620998 h 3539612"/>
                    <a:gd name="connsiteX48" fmla="*/ 1015532 w 2701062"/>
                    <a:gd name="connsiteY48" fmla="*/ 2688419 h 3539612"/>
                    <a:gd name="connsiteX49" fmla="*/ 1007104 w 2701062"/>
                    <a:gd name="connsiteY49" fmla="*/ 2776910 h 3539612"/>
                    <a:gd name="connsiteX50" fmla="*/ 922828 w 2701062"/>
                    <a:gd name="connsiteY50" fmla="*/ 2789551 h 3539612"/>
                    <a:gd name="connsiteX51" fmla="*/ 868048 w 2701062"/>
                    <a:gd name="connsiteY51" fmla="*/ 2793765 h 3539612"/>
                    <a:gd name="connsiteX52" fmla="*/ 830123 w 2701062"/>
                    <a:gd name="connsiteY52" fmla="*/ 2755840 h 3539612"/>
                    <a:gd name="connsiteX53" fmla="*/ 577294 w 2701062"/>
                    <a:gd name="connsiteY53" fmla="*/ 2776910 h 3539612"/>
                    <a:gd name="connsiteX54" fmla="*/ 568866 w 2701062"/>
                    <a:gd name="connsiteY54" fmla="*/ 2882255 h 3539612"/>
                    <a:gd name="connsiteX55" fmla="*/ 514087 w 2701062"/>
                    <a:gd name="connsiteY55" fmla="*/ 2915966 h 3539612"/>
                    <a:gd name="connsiteX56" fmla="*/ 484590 w 2701062"/>
                    <a:gd name="connsiteY56" fmla="*/ 2882255 h 3539612"/>
                    <a:gd name="connsiteX57" fmla="*/ 446665 w 2701062"/>
                    <a:gd name="connsiteY57" fmla="*/ 2907538 h 3539612"/>
                    <a:gd name="connsiteX58" fmla="*/ 434024 w 2701062"/>
                    <a:gd name="connsiteY58" fmla="*/ 3025525 h 3539612"/>
                    <a:gd name="connsiteX59" fmla="*/ 328678 w 2701062"/>
                    <a:gd name="connsiteY59" fmla="*/ 3151940 h 3539612"/>
                    <a:gd name="connsiteX60" fmla="*/ 273899 w 2701062"/>
                    <a:gd name="connsiteY60" fmla="*/ 3164581 h 3539612"/>
                    <a:gd name="connsiteX61" fmla="*/ 252829 w 2701062"/>
                    <a:gd name="connsiteY61" fmla="*/ 3215147 h 3539612"/>
                    <a:gd name="connsiteX62" fmla="*/ 202263 w 2701062"/>
                    <a:gd name="connsiteY62" fmla="*/ 3295210 h 3539612"/>
                    <a:gd name="connsiteX63" fmla="*/ 164339 w 2701062"/>
                    <a:gd name="connsiteY63" fmla="*/ 3324707 h 3539612"/>
                    <a:gd name="connsiteX64" fmla="*/ 75849 w 2701062"/>
                    <a:gd name="connsiteY64" fmla="*/ 3354204 h 3539612"/>
                    <a:gd name="connsiteX65" fmla="*/ 12641 w 2701062"/>
                    <a:gd name="connsiteY65" fmla="*/ 3387914 h 3539612"/>
                    <a:gd name="connsiteX66" fmla="*/ 0 w 2701062"/>
                    <a:gd name="connsiteY66" fmla="*/ 3467977 h 3539612"/>
                    <a:gd name="connsiteX67" fmla="*/ 63207 w 2701062"/>
                    <a:gd name="connsiteY67" fmla="*/ 3463763 h 3539612"/>
                    <a:gd name="connsiteX68" fmla="*/ 96918 w 2701062"/>
                    <a:gd name="connsiteY68" fmla="*/ 3417411 h 3539612"/>
                    <a:gd name="connsiteX69" fmla="*/ 155911 w 2701062"/>
                    <a:gd name="connsiteY69" fmla="*/ 3459549 h 3539612"/>
                    <a:gd name="connsiteX70" fmla="*/ 164339 w 2701062"/>
                    <a:gd name="connsiteY70" fmla="*/ 3539612 h 3539612"/>
                    <a:gd name="connsiteX71" fmla="*/ 265471 w 2701062"/>
                    <a:gd name="connsiteY71" fmla="*/ 3489046 h 3539612"/>
                    <a:gd name="connsiteX72" fmla="*/ 252829 w 2701062"/>
                    <a:gd name="connsiteY72" fmla="*/ 3430052 h 3539612"/>
                    <a:gd name="connsiteX73" fmla="*/ 307609 w 2701062"/>
                    <a:gd name="connsiteY73" fmla="*/ 3387914 h 3539612"/>
                    <a:gd name="connsiteX74" fmla="*/ 345534 w 2701062"/>
                    <a:gd name="connsiteY74" fmla="*/ 3349990 h 3539612"/>
                    <a:gd name="connsiteX75" fmla="*/ 375030 w 2701062"/>
                    <a:gd name="connsiteY75" fmla="*/ 3307851 h 3539612"/>
                    <a:gd name="connsiteX76" fmla="*/ 497231 w 2701062"/>
                    <a:gd name="connsiteY76" fmla="*/ 3316279 h 3539612"/>
                    <a:gd name="connsiteX77" fmla="*/ 497231 w 2701062"/>
                    <a:gd name="connsiteY77" fmla="*/ 3316279 h 3539612"/>
                    <a:gd name="connsiteX78" fmla="*/ 568866 w 2701062"/>
                    <a:gd name="connsiteY78" fmla="*/ 3349990 h 3539612"/>
                    <a:gd name="connsiteX79" fmla="*/ 589935 w 2701062"/>
                    <a:gd name="connsiteY79" fmla="*/ 3328921 h 3539612"/>
                    <a:gd name="connsiteX80" fmla="*/ 648929 w 2701062"/>
                    <a:gd name="connsiteY80" fmla="*/ 3358417 h 3539612"/>
                    <a:gd name="connsiteX81" fmla="*/ 674212 w 2701062"/>
                    <a:gd name="connsiteY81" fmla="*/ 3354204 h 3539612"/>
                    <a:gd name="connsiteX82" fmla="*/ 720564 w 2701062"/>
                    <a:gd name="connsiteY82" fmla="*/ 3417411 h 3539612"/>
                    <a:gd name="connsiteX83" fmla="*/ 754275 w 2701062"/>
                    <a:gd name="connsiteY83" fmla="*/ 3408983 h 3539612"/>
                    <a:gd name="connsiteX84" fmla="*/ 804840 w 2701062"/>
                    <a:gd name="connsiteY84" fmla="*/ 3333134 h 3539612"/>
                    <a:gd name="connsiteX85" fmla="*/ 842765 w 2701062"/>
                    <a:gd name="connsiteY85" fmla="*/ 3299424 h 3539612"/>
                    <a:gd name="connsiteX86" fmla="*/ 830123 w 2701062"/>
                    <a:gd name="connsiteY86" fmla="*/ 3244644 h 3539612"/>
                    <a:gd name="connsiteX87" fmla="*/ 859620 w 2701062"/>
                    <a:gd name="connsiteY87" fmla="*/ 3189864 h 3539612"/>
                    <a:gd name="connsiteX88" fmla="*/ 918614 w 2701062"/>
                    <a:gd name="connsiteY88" fmla="*/ 3139299 h 3539612"/>
                    <a:gd name="connsiteX89" fmla="*/ 1011318 w 2701062"/>
                    <a:gd name="connsiteY89" fmla="*/ 3122443 h 3539612"/>
                    <a:gd name="connsiteX90" fmla="*/ 1078739 w 2701062"/>
                    <a:gd name="connsiteY90" fmla="*/ 3109802 h 3539612"/>
                    <a:gd name="connsiteX91" fmla="*/ 1163016 w 2701062"/>
                    <a:gd name="connsiteY91" fmla="*/ 3181437 h 3539612"/>
                    <a:gd name="connsiteX92" fmla="*/ 1222009 w 2701062"/>
                    <a:gd name="connsiteY92" fmla="*/ 3215147 h 3539612"/>
                    <a:gd name="connsiteX93" fmla="*/ 1226223 w 2701062"/>
                    <a:gd name="connsiteY93" fmla="*/ 3168795 h 3539612"/>
                    <a:gd name="connsiteX94" fmla="*/ 1243078 w 2701062"/>
                    <a:gd name="connsiteY94" fmla="*/ 3160368 h 3539612"/>
                    <a:gd name="connsiteX95" fmla="*/ 1344210 w 2701062"/>
                    <a:gd name="connsiteY95" fmla="*/ 3181437 h 3539612"/>
                    <a:gd name="connsiteX96" fmla="*/ 1398990 w 2701062"/>
                    <a:gd name="connsiteY96" fmla="*/ 3189864 h 3539612"/>
                    <a:gd name="connsiteX97" fmla="*/ 1436914 w 2701062"/>
                    <a:gd name="connsiteY97" fmla="*/ 3118229 h 3539612"/>
                    <a:gd name="connsiteX98" fmla="*/ 1495908 w 2701062"/>
                    <a:gd name="connsiteY98" fmla="*/ 3109802 h 3539612"/>
                    <a:gd name="connsiteX99" fmla="*/ 1597040 w 2701062"/>
                    <a:gd name="connsiteY99" fmla="*/ 3164581 h 3539612"/>
                    <a:gd name="connsiteX100" fmla="*/ 1656033 w 2701062"/>
                    <a:gd name="connsiteY100" fmla="*/ 3185651 h 3539612"/>
                    <a:gd name="connsiteX101" fmla="*/ 1719240 w 2701062"/>
                    <a:gd name="connsiteY101" fmla="*/ 3126657 h 3539612"/>
                    <a:gd name="connsiteX102" fmla="*/ 1715027 w 2701062"/>
                    <a:gd name="connsiteY102" fmla="*/ 3055022 h 3539612"/>
                    <a:gd name="connsiteX103" fmla="*/ 1833014 w 2701062"/>
                    <a:gd name="connsiteY103" fmla="*/ 3105588 h 3539612"/>
                    <a:gd name="connsiteX104" fmla="*/ 1862510 w 2701062"/>
                    <a:gd name="connsiteY104" fmla="*/ 3055022 h 3539612"/>
                    <a:gd name="connsiteX105" fmla="*/ 2018422 w 2701062"/>
                    <a:gd name="connsiteY105" fmla="*/ 3033953 h 3539612"/>
                    <a:gd name="connsiteX106" fmla="*/ 2186975 w 2701062"/>
                    <a:gd name="connsiteY106" fmla="*/ 3092946 h 3539612"/>
                    <a:gd name="connsiteX107" fmla="*/ 2254396 w 2701062"/>
                    <a:gd name="connsiteY107" fmla="*/ 3008670 h 3539612"/>
                    <a:gd name="connsiteX108" fmla="*/ 2338673 w 2701062"/>
                    <a:gd name="connsiteY108" fmla="*/ 3008670 h 3539612"/>
                    <a:gd name="connsiteX109" fmla="*/ 2380811 w 2701062"/>
                    <a:gd name="connsiteY109" fmla="*/ 2953890 h 3539612"/>
                    <a:gd name="connsiteX110" fmla="*/ 2456660 w 2701062"/>
                    <a:gd name="connsiteY110" fmla="*/ 2958104 h 3539612"/>
                    <a:gd name="connsiteX111" fmla="*/ 2469301 w 2701062"/>
                    <a:gd name="connsiteY111" fmla="*/ 2878041 h 3539612"/>
                    <a:gd name="connsiteX112" fmla="*/ 2595716 w 2701062"/>
                    <a:gd name="connsiteY112" fmla="*/ 2810620 h 3539612"/>
                    <a:gd name="connsiteX113" fmla="*/ 2595716 w 2701062"/>
                    <a:gd name="connsiteY113" fmla="*/ 2709488 h 3539612"/>
                    <a:gd name="connsiteX114" fmla="*/ 2616785 w 2701062"/>
                    <a:gd name="connsiteY114" fmla="*/ 2671564 h 3539612"/>
                    <a:gd name="connsiteX115" fmla="*/ 2591502 w 2701062"/>
                    <a:gd name="connsiteY115" fmla="*/ 2646281 h 3539612"/>
                    <a:gd name="connsiteX116" fmla="*/ 2515653 w 2701062"/>
                    <a:gd name="connsiteY116" fmla="*/ 2646281 h 3539612"/>
                    <a:gd name="connsiteX117" fmla="*/ 2460874 w 2701062"/>
                    <a:gd name="connsiteY117" fmla="*/ 2658922 h 3539612"/>
                    <a:gd name="connsiteX118" fmla="*/ 2435591 w 2701062"/>
                    <a:gd name="connsiteY118" fmla="*/ 2671564 h 3539612"/>
                    <a:gd name="connsiteX119" fmla="*/ 2397666 w 2701062"/>
                    <a:gd name="connsiteY119" fmla="*/ 2620998 h 3539612"/>
                    <a:gd name="connsiteX120" fmla="*/ 2347100 w 2701062"/>
                    <a:gd name="connsiteY120" fmla="*/ 2595715 h 3539612"/>
                    <a:gd name="connsiteX121" fmla="*/ 2410308 w 2701062"/>
                    <a:gd name="connsiteY121" fmla="*/ 2557791 h 3539612"/>
                    <a:gd name="connsiteX122" fmla="*/ 2439804 w 2701062"/>
                    <a:gd name="connsiteY122" fmla="*/ 2410307 h 3539612"/>
                    <a:gd name="connsiteX123" fmla="*/ 2481943 w 2701062"/>
                    <a:gd name="connsiteY123" fmla="*/ 2444017 h 3539612"/>
                    <a:gd name="connsiteX124" fmla="*/ 2532509 w 2701062"/>
                    <a:gd name="connsiteY124" fmla="*/ 2372382 h 3539612"/>
                    <a:gd name="connsiteX125" fmla="*/ 2545150 w 2701062"/>
                    <a:gd name="connsiteY125" fmla="*/ 2334458 h 3539612"/>
                    <a:gd name="connsiteX126" fmla="*/ 2633640 w 2701062"/>
                    <a:gd name="connsiteY126" fmla="*/ 2220685 h 3539612"/>
                    <a:gd name="connsiteX127" fmla="*/ 2650496 w 2701062"/>
                    <a:gd name="connsiteY127" fmla="*/ 2127981 h 3539612"/>
                    <a:gd name="connsiteX128" fmla="*/ 2696848 w 2701062"/>
                    <a:gd name="connsiteY128" fmla="*/ 2052132 h 3539612"/>
                    <a:gd name="connsiteX129" fmla="*/ 2701062 w 2701062"/>
                    <a:gd name="connsiteY129" fmla="*/ 1845654 h 3539612"/>
                    <a:gd name="connsiteX130" fmla="*/ 2503012 w 2701062"/>
                    <a:gd name="connsiteY130" fmla="*/ 1710812 h 3539612"/>
                    <a:gd name="connsiteX131" fmla="*/ 2237541 w 2701062"/>
                    <a:gd name="connsiteY131" fmla="*/ 1681315 h 3539612"/>
                    <a:gd name="connsiteX132" fmla="*/ 2161692 w 2701062"/>
                    <a:gd name="connsiteY132" fmla="*/ 1769805 h 3539612"/>
                    <a:gd name="connsiteX133" fmla="*/ 2123768 w 2701062"/>
                    <a:gd name="connsiteY133" fmla="*/ 1761378 h 3539612"/>
                    <a:gd name="connsiteX134" fmla="*/ 2111126 w 2701062"/>
                    <a:gd name="connsiteY134" fmla="*/ 1710812 h 3539612"/>
                    <a:gd name="connsiteX135" fmla="*/ 2203830 w 2701062"/>
                    <a:gd name="connsiteY135" fmla="*/ 1613894 h 3539612"/>
                    <a:gd name="connsiteX136" fmla="*/ 2178547 w 2701062"/>
                    <a:gd name="connsiteY136" fmla="*/ 1474838 h 3539612"/>
                    <a:gd name="connsiteX137" fmla="*/ 2090057 w 2701062"/>
                    <a:gd name="connsiteY137" fmla="*/ 1382134 h 3539612"/>
                    <a:gd name="connsiteX138" fmla="*/ 2056346 w 2701062"/>
                    <a:gd name="connsiteY138" fmla="*/ 1352637 h 3539612"/>
                    <a:gd name="connsiteX139" fmla="*/ 2127981 w 2701062"/>
                    <a:gd name="connsiteY139" fmla="*/ 1339995 h 3539612"/>
                    <a:gd name="connsiteX140" fmla="*/ 2127981 w 2701062"/>
                    <a:gd name="connsiteY140" fmla="*/ 1306285 h 3539612"/>
                    <a:gd name="connsiteX141" fmla="*/ 2031063 w 2701062"/>
                    <a:gd name="connsiteY141" fmla="*/ 1179870 h 3539612"/>
                    <a:gd name="connsiteX142" fmla="*/ 2022636 w 2701062"/>
                    <a:gd name="connsiteY142" fmla="*/ 1095593 h 3539612"/>
                    <a:gd name="connsiteX143" fmla="*/ 2056346 w 2701062"/>
                    <a:gd name="connsiteY143" fmla="*/ 1032386 h 3539612"/>
                    <a:gd name="connsiteX144" fmla="*/ 2039491 w 2701062"/>
                    <a:gd name="connsiteY144" fmla="*/ 998675 h 3539612"/>
                    <a:gd name="connsiteX145" fmla="*/ 1967856 w 2701062"/>
                    <a:gd name="connsiteY145" fmla="*/ 977606 h 3539612"/>
                    <a:gd name="connsiteX146" fmla="*/ 1929932 w 2701062"/>
                    <a:gd name="connsiteY146" fmla="*/ 918613 h 3539612"/>
                    <a:gd name="connsiteX147" fmla="*/ 1934146 w 2701062"/>
                    <a:gd name="connsiteY147" fmla="*/ 859619 h 3539612"/>
                    <a:gd name="connsiteX148" fmla="*/ 1727668 w 2701062"/>
                    <a:gd name="connsiteY148" fmla="*/ 741632 h 3539612"/>
                    <a:gd name="connsiteX149" fmla="*/ 1664461 w 2701062"/>
                    <a:gd name="connsiteY149" fmla="*/ 682639 h 3539612"/>
                    <a:gd name="connsiteX150" fmla="*/ 1516977 w 2701062"/>
                    <a:gd name="connsiteY150" fmla="*/ 143270 h 3539612"/>
                    <a:gd name="connsiteX151" fmla="*/ 1407417 w 2701062"/>
                    <a:gd name="connsiteY151" fmla="*/ 25284 h 3539612"/>
                    <a:gd name="connsiteX152" fmla="*/ 1327354 w 2701062"/>
                    <a:gd name="connsiteY152" fmla="*/ 0 h 3539612"/>
                    <a:gd name="connsiteX0" fmla="*/ 1327354 w 2701062"/>
                    <a:gd name="connsiteY0" fmla="*/ 23107 h 3562719"/>
                    <a:gd name="connsiteX1" fmla="*/ 1365279 w 2701062"/>
                    <a:gd name="connsiteY1" fmla="*/ 31535 h 3562719"/>
                    <a:gd name="connsiteX2" fmla="*/ 1264148 w 2701062"/>
                    <a:gd name="connsiteY2" fmla="*/ 107383 h 3562719"/>
                    <a:gd name="connsiteX3" fmla="*/ 1281002 w 2701062"/>
                    <a:gd name="connsiteY3" fmla="*/ 246440 h 3562719"/>
                    <a:gd name="connsiteX4" fmla="*/ 1141946 w 2701062"/>
                    <a:gd name="connsiteY4" fmla="*/ 381282 h 3562719"/>
                    <a:gd name="connsiteX5" fmla="*/ 876475 w 2701062"/>
                    <a:gd name="connsiteY5" fmla="*/ 638324 h 3562719"/>
                    <a:gd name="connsiteX6" fmla="*/ 804840 w 2701062"/>
                    <a:gd name="connsiteY6" fmla="*/ 709959 h 3562719"/>
                    <a:gd name="connsiteX7" fmla="*/ 813268 w 2701062"/>
                    <a:gd name="connsiteY7" fmla="*/ 840588 h 3562719"/>
                    <a:gd name="connsiteX8" fmla="*/ 897545 w 2701062"/>
                    <a:gd name="connsiteY8" fmla="*/ 1009141 h 3562719"/>
                    <a:gd name="connsiteX9" fmla="*/ 943897 w 2701062"/>
                    <a:gd name="connsiteY9" fmla="*/ 1093417 h 3562719"/>
                    <a:gd name="connsiteX10" fmla="*/ 964966 w 2701062"/>
                    <a:gd name="connsiteY10" fmla="*/ 1122914 h 3562719"/>
                    <a:gd name="connsiteX11" fmla="*/ 994463 w 2701062"/>
                    <a:gd name="connsiteY11" fmla="*/ 1097631 h 3562719"/>
                    <a:gd name="connsiteX12" fmla="*/ 1011318 w 2701062"/>
                    <a:gd name="connsiteY12" fmla="*/ 1042852 h 3562719"/>
                    <a:gd name="connsiteX13" fmla="*/ 1057670 w 2701062"/>
                    <a:gd name="connsiteY13" fmla="*/ 1034424 h 3562719"/>
                    <a:gd name="connsiteX14" fmla="*/ 1053456 w 2701062"/>
                    <a:gd name="connsiteY14" fmla="*/ 1097631 h 3562719"/>
                    <a:gd name="connsiteX15" fmla="*/ 1040815 w 2701062"/>
                    <a:gd name="connsiteY15" fmla="*/ 1131342 h 3562719"/>
                    <a:gd name="connsiteX16" fmla="*/ 1049242 w 2701062"/>
                    <a:gd name="connsiteY16" fmla="*/ 1156625 h 3562719"/>
                    <a:gd name="connsiteX17" fmla="*/ 986035 w 2701062"/>
                    <a:gd name="connsiteY17" fmla="*/ 1173480 h 3562719"/>
                    <a:gd name="connsiteX18" fmla="*/ 1011318 w 2701062"/>
                    <a:gd name="connsiteY18" fmla="*/ 1308323 h 3562719"/>
                    <a:gd name="connsiteX19" fmla="*/ 1049242 w 2701062"/>
                    <a:gd name="connsiteY19" fmla="*/ 1304109 h 3562719"/>
                    <a:gd name="connsiteX20" fmla="*/ 1040815 w 2701062"/>
                    <a:gd name="connsiteY20" fmla="*/ 1367316 h 3562719"/>
                    <a:gd name="connsiteX21" fmla="*/ 981821 w 2701062"/>
                    <a:gd name="connsiteY21" fmla="*/ 1401027 h 3562719"/>
                    <a:gd name="connsiteX22" fmla="*/ 931255 w 2701062"/>
                    <a:gd name="connsiteY22" fmla="*/ 1401027 h 3562719"/>
                    <a:gd name="connsiteX23" fmla="*/ 897545 w 2701062"/>
                    <a:gd name="connsiteY23" fmla="*/ 1464234 h 3562719"/>
                    <a:gd name="connsiteX24" fmla="*/ 901758 w 2701062"/>
                    <a:gd name="connsiteY24" fmla="*/ 1493731 h 3562719"/>
                    <a:gd name="connsiteX25" fmla="*/ 948110 w 2701062"/>
                    <a:gd name="connsiteY25" fmla="*/ 1502158 h 3562719"/>
                    <a:gd name="connsiteX26" fmla="*/ 931255 w 2701062"/>
                    <a:gd name="connsiteY26" fmla="*/ 1540083 h 3562719"/>
                    <a:gd name="connsiteX27" fmla="*/ 952324 w 2701062"/>
                    <a:gd name="connsiteY27" fmla="*/ 1548511 h 3562719"/>
                    <a:gd name="connsiteX28" fmla="*/ 1015532 w 2701062"/>
                    <a:gd name="connsiteY28" fmla="*/ 1552724 h 3562719"/>
                    <a:gd name="connsiteX29" fmla="*/ 1040815 w 2701062"/>
                    <a:gd name="connsiteY29" fmla="*/ 1590649 h 3562719"/>
                    <a:gd name="connsiteX30" fmla="*/ 1036601 w 2701062"/>
                    <a:gd name="connsiteY30" fmla="*/ 1628573 h 3562719"/>
                    <a:gd name="connsiteX31" fmla="*/ 1104022 w 2701062"/>
                    <a:gd name="connsiteY31" fmla="*/ 1729705 h 3562719"/>
                    <a:gd name="connsiteX32" fmla="*/ 1053456 w 2701062"/>
                    <a:gd name="connsiteY32" fmla="*/ 1754988 h 3562719"/>
                    <a:gd name="connsiteX33" fmla="*/ 998676 w 2701062"/>
                    <a:gd name="connsiteY33" fmla="*/ 1750774 h 3562719"/>
                    <a:gd name="connsiteX34" fmla="*/ 964966 w 2701062"/>
                    <a:gd name="connsiteY34" fmla="*/ 1830837 h 3562719"/>
                    <a:gd name="connsiteX35" fmla="*/ 1015532 w 2701062"/>
                    <a:gd name="connsiteY35" fmla="*/ 1872975 h 3562719"/>
                    <a:gd name="connsiteX36" fmla="*/ 994463 w 2701062"/>
                    <a:gd name="connsiteY36" fmla="*/ 1969893 h 3562719"/>
                    <a:gd name="connsiteX37" fmla="*/ 1019746 w 2701062"/>
                    <a:gd name="connsiteY37" fmla="*/ 2003604 h 3562719"/>
                    <a:gd name="connsiteX38" fmla="*/ 990249 w 2701062"/>
                    <a:gd name="connsiteY38" fmla="*/ 2037314 h 3562719"/>
                    <a:gd name="connsiteX39" fmla="*/ 948110 w 2701062"/>
                    <a:gd name="connsiteY39" fmla="*/ 2037314 h 3562719"/>
                    <a:gd name="connsiteX40" fmla="*/ 939683 w 2701062"/>
                    <a:gd name="connsiteY40" fmla="*/ 2075239 h 3562719"/>
                    <a:gd name="connsiteX41" fmla="*/ 994463 w 2701062"/>
                    <a:gd name="connsiteY41" fmla="*/ 2121591 h 3562719"/>
                    <a:gd name="connsiteX42" fmla="*/ 981821 w 2701062"/>
                    <a:gd name="connsiteY42" fmla="*/ 2302785 h 3562719"/>
                    <a:gd name="connsiteX43" fmla="*/ 1015532 w 2701062"/>
                    <a:gd name="connsiteY43" fmla="*/ 2382848 h 3562719"/>
                    <a:gd name="connsiteX44" fmla="*/ 1049242 w 2701062"/>
                    <a:gd name="connsiteY44" fmla="*/ 2382848 h 3562719"/>
                    <a:gd name="connsiteX45" fmla="*/ 1129305 w 2701062"/>
                    <a:gd name="connsiteY45" fmla="*/ 2450269 h 3562719"/>
                    <a:gd name="connsiteX46" fmla="*/ 1125091 w 2701062"/>
                    <a:gd name="connsiteY46" fmla="*/ 2580898 h 3562719"/>
                    <a:gd name="connsiteX47" fmla="*/ 1087167 w 2701062"/>
                    <a:gd name="connsiteY47" fmla="*/ 2644105 h 3562719"/>
                    <a:gd name="connsiteX48" fmla="*/ 1015532 w 2701062"/>
                    <a:gd name="connsiteY48" fmla="*/ 2711526 h 3562719"/>
                    <a:gd name="connsiteX49" fmla="*/ 1007104 w 2701062"/>
                    <a:gd name="connsiteY49" fmla="*/ 2800017 h 3562719"/>
                    <a:gd name="connsiteX50" fmla="*/ 922828 w 2701062"/>
                    <a:gd name="connsiteY50" fmla="*/ 2812658 h 3562719"/>
                    <a:gd name="connsiteX51" fmla="*/ 868048 w 2701062"/>
                    <a:gd name="connsiteY51" fmla="*/ 2816872 h 3562719"/>
                    <a:gd name="connsiteX52" fmla="*/ 830123 w 2701062"/>
                    <a:gd name="connsiteY52" fmla="*/ 2778947 h 3562719"/>
                    <a:gd name="connsiteX53" fmla="*/ 577294 w 2701062"/>
                    <a:gd name="connsiteY53" fmla="*/ 2800017 h 3562719"/>
                    <a:gd name="connsiteX54" fmla="*/ 568866 w 2701062"/>
                    <a:gd name="connsiteY54" fmla="*/ 2905362 h 3562719"/>
                    <a:gd name="connsiteX55" fmla="*/ 514087 w 2701062"/>
                    <a:gd name="connsiteY55" fmla="*/ 2939073 h 3562719"/>
                    <a:gd name="connsiteX56" fmla="*/ 484590 w 2701062"/>
                    <a:gd name="connsiteY56" fmla="*/ 2905362 h 3562719"/>
                    <a:gd name="connsiteX57" fmla="*/ 446665 w 2701062"/>
                    <a:gd name="connsiteY57" fmla="*/ 2930645 h 3562719"/>
                    <a:gd name="connsiteX58" fmla="*/ 434024 w 2701062"/>
                    <a:gd name="connsiteY58" fmla="*/ 3048632 h 3562719"/>
                    <a:gd name="connsiteX59" fmla="*/ 328678 w 2701062"/>
                    <a:gd name="connsiteY59" fmla="*/ 3175047 h 3562719"/>
                    <a:gd name="connsiteX60" fmla="*/ 273899 w 2701062"/>
                    <a:gd name="connsiteY60" fmla="*/ 3187688 h 3562719"/>
                    <a:gd name="connsiteX61" fmla="*/ 252829 w 2701062"/>
                    <a:gd name="connsiteY61" fmla="*/ 3238254 h 3562719"/>
                    <a:gd name="connsiteX62" fmla="*/ 202263 w 2701062"/>
                    <a:gd name="connsiteY62" fmla="*/ 3318317 h 3562719"/>
                    <a:gd name="connsiteX63" fmla="*/ 164339 w 2701062"/>
                    <a:gd name="connsiteY63" fmla="*/ 3347814 h 3562719"/>
                    <a:gd name="connsiteX64" fmla="*/ 75849 w 2701062"/>
                    <a:gd name="connsiteY64" fmla="*/ 3377311 h 3562719"/>
                    <a:gd name="connsiteX65" fmla="*/ 12641 w 2701062"/>
                    <a:gd name="connsiteY65" fmla="*/ 3411021 h 3562719"/>
                    <a:gd name="connsiteX66" fmla="*/ 0 w 2701062"/>
                    <a:gd name="connsiteY66" fmla="*/ 3491084 h 3562719"/>
                    <a:gd name="connsiteX67" fmla="*/ 63207 w 2701062"/>
                    <a:gd name="connsiteY67" fmla="*/ 3486870 h 3562719"/>
                    <a:gd name="connsiteX68" fmla="*/ 96918 w 2701062"/>
                    <a:gd name="connsiteY68" fmla="*/ 3440518 h 3562719"/>
                    <a:gd name="connsiteX69" fmla="*/ 155911 w 2701062"/>
                    <a:gd name="connsiteY69" fmla="*/ 3482656 h 3562719"/>
                    <a:gd name="connsiteX70" fmla="*/ 164339 w 2701062"/>
                    <a:gd name="connsiteY70" fmla="*/ 3562719 h 3562719"/>
                    <a:gd name="connsiteX71" fmla="*/ 265471 w 2701062"/>
                    <a:gd name="connsiteY71" fmla="*/ 3512153 h 3562719"/>
                    <a:gd name="connsiteX72" fmla="*/ 252829 w 2701062"/>
                    <a:gd name="connsiteY72" fmla="*/ 3453159 h 3562719"/>
                    <a:gd name="connsiteX73" fmla="*/ 307609 w 2701062"/>
                    <a:gd name="connsiteY73" fmla="*/ 3411021 h 3562719"/>
                    <a:gd name="connsiteX74" fmla="*/ 345534 w 2701062"/>
                    <a:gd name="connsiteY74" fmla="*/ 3373097 h 3562719"/>
                    <a:gd name="connsiteX75" fmla="*/ 375030 w 2701062"/>
                    <a:gd name="connsiteY75" fmla="*/ 3330958 h 3562719"/>
                    <a:gd name="connsiteX76" fmla="*/ 497231 w 2701062"/>
                    <a:gd name="connsiteY76" fmla="*/ 3339386 h 3562719"/>
                    <a:gd name="connsiteX77" fmla="*/ 497231 w 2701062"/>
                    <a:gd name="connsiteY77" fmla="*/ 3339386 h 3562719"/>
                    <a:gd name="connsiteX78" fmla="*/ 568866 w 2701062"/>
                    <a:gd name="connsiteY78" fmla="*/ 3373097 h 3562719"/>
                    <a:gd name="connsiteX79" fmla="*/ 589935 w 2701062"/>
                    <a:gd name="connsiteY79" fmla="*/ 3352028 h 3562719"/>
                    <a:gd name="connsiteX80" fmla="*/ 648929 w 2701062"/>
                    <a:gd name="connsiteY80" fmla="*/ 3381524 h 3562719"/>
                    <a:gd name="connsiteX81" fmla="*/ 674212 w 2701062"/>
                    <a:gd name="connsiteY81" fmla="*/ 3377311 h 3562719"/>
                    <a:gd name="connsiteX82" fmla="*/ 720564 w 2701062"/>
                    <a:gd name="connsiteY82" fmla="*/ 3440518 h 3562719"/>
                    <a:gd name="connsiteX83" fmla="*/ 754275 w 2701062"/>
                    <a:gd name="connsiteY83" fmla="*/ 3432090 h 3562719"/>
                    <a:gd name="connsiteX84" fmla="*/ 804840 w 2701062"/>
                    <a:gd name="connsiteY84" fmla="*/ 3356241 h 3562719"/>
                    <a:gd name="connsiteX85" fmla="*/ 842765 w 2701062"/>
                    <a:gd name="connsiteY85" fmla="*/ 3322531 h 3562719"/>
                    <a:gd name="connsiteX86" fmla="*/ 830123 w 2701062"/>
                    <a:gd name="connsiteY86" fmla="*/ 3267751 h 3562719"/>
                    <a:gd name="connsiteX87" fmla="*/ 859620 w 2701062"/>
                    <a:gd name="connsiteY87" fmla="*/ 3212971 h 3562719"/>
                    <a:gd name="connsiteX88" fmla="*/ 918614 w 2701062"/>
                    <a:gd name="connsiteY88" fmla="*/ 3162406 h 3562719"/>
                    <a:gd name="connsiteX89" fmla="*/ 1011318 w 2701062"/>
                    <a:gd name="connsiteY89" fmla="*/ 3145550 h 3562719"/>
                    <a:gd name="connsiteX90" fmla="*/ 1078739 w 2701062"/>
                    <a:gd name="connsiteY90" fmla="*/ 3132909 h 3562719"/>
                    <a:gd name="connsiteX91" fmla="*/ 1163016 w 2701062"/>
                    <a:gd name="connsiteY91" fmla="*/ 3204544 h 3562719"/>
                    <a:gd name="connsiteX92" fmla="*/ 1222009 w 2701062"/>
                    <a:gd name="connsiteY92" fmla="*/ 3238254 h 3562719"/>
                    <a:gd name="connsiteX93" fmla="*/ 1226223 w 2701062"/>
                    <a:gd name="connsiteY93" fmla="*/ 3191902 h 3562719"/>
                    <a:gd name="connsiteX94" fmla="*/ 1243078 w 2701062"/>
                    <a:gd name="connsiteY94" fmla="*/ 3183475 h 3562719"/>
                    <a:gd name="connsiteX95" fmla="*/ 1344210 w 2701062"/>
                    <a:gd name="connsiteY95" fmla="*/ 3204544 h 3562719"/>
                    <a:gd name="connsiteX96" fmla="*/ 1398990 w 2701062"/>
                    <a:gd name="connsiteY96" fmla="*/ 3212971 h 3562719"/>
                    <a:gd name="connsiteX97" fmla="*/ 1436914 w 2701062"/>
                    <a:gd name="connsiteY97" fmla="*/ 3141336 h 3562719"/>
                    <a:gd name="connsiteX98" fmla="*/ 1495908 w 2701062"/>
                    <a:gd name="connsiteY98" fmla="*/ 3132909 h 3562719"/>
                    <a:gd name="connsiteX99" fmla="*/ 1597040 w 2701062"/>
                    <a:gd name="connsiteY99" fmla="*/ 3187688 h 3562719"/>
                    <a:gd name="connsiteX100" fmla="*/ 1656033 w 2701062"/>
                    <a:gd name="connsiteY100" fmla="*/ 3208758 h 3562719"/>
                    <a:gd name="connsiteX101" fmla="*/ 1719240 w 2701062"/>
                    <a:gd name="connsiteY101" fmla="*/ 3149764 h 3562719"/>
                    <a:gd name="connsiteX102" fmla="*/ 1715027 w 2701062"/>
                    <a:gd name="connsiteY102" fmla="*/ 3078129 h 3562719"/>
                    <a:gd name="connsiteX103" fmla="*/ 1833014 w 2701062"/>
                    <a:gd name="connsiteY103" fmla="*/ 3128695 h 3562719"/>
                    <a:gd name="connsiteX104" fmla="*/ 1862510 w 2701062"/>
                    <a:gd name="connsiteY104" fmla="*/ 3078129 h 3562719"/>
                    <a:gd name="connsiteX105" fmla="*/ 2018422 w 2701062"/>
                    <a:gd name="connsiteY105" fmla="*/ 3057060 h 3562719"/>
                    <a:gd name="connsiteX106" fmla="*/ 2186975 w 2701062"/>
                    <a:gd name="connsiteY106" fmla="*/ 3116053 h 3562719"/>
                    <a:gd name="connsiteX107" fmla="*/ 2254396 w 2701062"/>
                    <a:gd name="connsiteY107" fmla="*/ 3031777 h 3562719"/>
                    <a:gd name="connsiteX108" fmla="*/ 2338673 w 2701062"/>
                    <a:gd name="connsiteY108" fmla="*/ 3031777 h 3562719"/>
                    <a:gd name="connsiteX109" fmla="*/ 2380811 w 2701062"/>
                    <a:gd name="connsiteY109" fmla="*/ 2976997 h 3562719"/>
                    <a:gd name="connsiteX110" fmla="*/ 2456660 w 2701062"/>
                    <a:gd name="connsiteY110" fmla="*/ 2981211 h 3562719"/>
                    <a:gd name="connsiteX111" fmla="*/ 2469301 w 2701062"/>
                    <a:gd name="connsiteY111" fmla="*/ 2901148 h 3562719"/>
                    <a:gd name="connsiteX112" fmla="*/ 2595716 w 2701062"/>
                    <a:gd name="connsiteY112" fmla="*/ 2833727 h 3562719"/>
                    <a:gd name="connsiteX113" fmla="*/ 2595716 w 2701062"/>
                    <a:gd name="connsiteY113" fmla="*/ 2732595 h 3562719"/>
                    <a:gd name="connsiteX114" fmla="*/ 2616785 w 2701062"/>
                    <a:gd name="connsiteY114" fmla="*/ 2694671 h 3562719"/>
                    <a:gd name="connsiteX115" fmla="*/ 2591502 w 2701062"/>
                    <a:gd name="connsiteY115" fmla="*/ 2669388 h 3562719"/>
                    <a:gd name="connsiteX116" fmla="*/ 2515653 w 2701062"/>
                    <a:gd name="connsiteY116" fmla="*/ 2669388 h 3562719"/>
                    <a:gd name="connsiteX117" fmla="*/ 2460874 w 2701062"/>
                    <a:gd name="connsiteY117" fmla="*/ 2682029 h 3562719"/>
                    <a:gd name="connsiteX118" fmla="*/ 2435591 w 2701062"/>
                    <a:gd name="connsiteY118" fmla="*/ 2694671 h 3562719"/>
                    <a:gd name="connsiteX119" fmla="*/ 2397666 w 2701062"/>
                    <a:gd name="connsiteY119" fmla="*/ 2644105 h 3562719"/>
                    <a:gd name="connsiteX120" fmla="*/ 2347100 w 2701062"/>
                    <a:gd name="connsiteY120" fmla="*/ 2618822 h 3562719"/>
                    <a:gd name="connsiteX121" fmla="*/ 2410308 w 2701062"/>
                    <a:gd name="connsiteY121" fmla="*/ 2580898 h 3562719"/>
                    <a:gd name="connsiteX122" fmla="*/ 2439804 w 2701062"/>
                    <a:gd name="connsiteY122" fmla="*/ 2433414 h 3562719"/>
                    <a:gd name="connsiteX123" fmla="*/ 2481943 w 2701062"/>
                    <a:gd name="connsiteY123" fmla="*/ 2467124 h 3562719"/>
                    <a:gd name="connsiteX124" fmla="*/ 2532509 w 2701062"/>
                    <a:gd name="connsiteY124" fmla="*/ 2395489 h 3562719"/>
                    <a:gd name="connsiteX125" fmla="*/ 2545150 w 2701062"/>
                    <a:gd name="connsiteY125" fmla="*/ 2357565 h 3562719"/>
                    <a:gd name="connsiteX126" fmla="*/ 2633640 w 2701062"/>
                    <a:gd name="connsiteY126" fmla="*/ 2243792 h 3562719"/>
                    <a:gd name="connsiteX127" fmla="*/ 2650496 w 2701062"/>
                    <a:gd name="connsiteY127" fmla="*/ 2151088 h 3562719"/>
                    <a:gd name="connsiteX128" fmla="*/ 2696848 w 2701062"/>
                    <a:gd name="connsiteY128" fmla="*/ 2075239 h 3562719"/>
                    <a:gd name="connsiteX129" fmla="*/ 2701062 w 2701062"/>
                    <a:gd name="connsiteY129" fmla="*/ 1868761 h 3562719"/>
                    <a:gd name="connsiteX130" fmla="*/ 2503012 w 2701062"/>
                    <a:gd name="connsiteY130" fmla="*/ 1733919 h 3562719"/>
                    <a:gd name="connsiteX131" fmla="*/ 2237541 w 2701062"/>
                    <a:gd name="connsiteY131" fmla="*/ 1704422 h 3562719"/>
                    <a:gd name="connsiteX132" fmla="*/ 2161692 w 2701062"/>
                    <a:gd name="connsiteY132" fmla="*/ 1792912 h 3562719"/>
                    <a:gd name="connsiteX133" fmla="*/ 2123768 w 2701062"/>
                    <a:gd name="connsiteY133" fmla="*/ 1784485 h 3562719"/>
                    <a:gd name="connsiteX134" fmla="*/ 2111126 w 2701062"/>
                    <a:gd name="connsiteY134" fmla="*/ 1733919 h 3562719"/>
                    <a:gd name="connsiteX135" fmla="*/ 2203830 w 2701062"/>
                    <a:gd name="connsiteY135" fmla="*/ 1637001 h 3562719"/>
                    <a:gd name="connsiteX136" fmla="*/ 2178547 w 2701062"/>
                    <a:gd name="connsiteY136" fmla="*/ 1497945 h 3562719"/>
                    <a:gd name="connsiteX137" fmla="*/ 2090057 w 2701062"/>
                    <a:gd name="connsiteY137" fmla="*/ 1405241 h 3562719"/>
                    <a:gd name="connsiteX138" fmla="*/ 2056346 w 2701062"/>
                    <a:gd name="connsiteY138" fmla="*/ 1375744 h 3562719"/>
                    <a:gd name="connsiteX139" fmla="*/ 2127981 w 2701062"/>
                    <a:gd name="connsiteY139" fmla="*/ 1363102 h 3562719"/>
                    <a:gd name="connsiteX140" fmla="*/ 2127981 w 2701062"/>
                    <a:gd name="connsiteY140" fmla="*/ 1329392 h 3562719"/>
                    <a:gd name="connsiteX141" fmla="*/ 2031063 w 2701062"/>
                    <a:gd name="connsiteY141" fmla="*/ 1202977 h 3562719"/>
                    <a:gd name="connsiteX142" fmla="*/ 2022636 w 2701062"/>
                    <a:gd name="connsiteY142" fmla="*/ 1118700 h 3562719"/>
                    <a:gd name="connsiteX143" fmla="*/ 2056346 w 2701062"/>
                    <a:gd name="connsiteY143" fmla="*/ 1055493 h 3562719"/>
                    <a:gd name="connsiteX144" fmla="*/ 2039491 w 2701062"/>
                    <a:gd name="connsiteY144" fmla="*/ 1021782 h 3562719"/>
                    <a:gd name="connsiteX145" fmla="*/ 1967856 w 2701062"/>
                    <a:gd name="connsiteY145" fmla="*/ 1000713 h 3562719"/>
                    <a:gd name="connsiteX146" fmla="*/ 1929932 w 2701062"/>
                    <a:gd name="connsiteY146" fmla="*/ 941720 h 3562719"/>
                    <a:gd name="connsiteX147" fmla="*/ 1934146 w 2701062"/>
                    <a:gd name="connsiteY147" fmla="*/ 882726 h 3562719"/>
                    <a:gd name="connsiteX148" fmla="*/ 1727668 w 2701062"/>
                    <a:gd name="connsiteY148" fmla="*/ 764739 h 3562719"/>
                    <a:gd name="connsiteX149" fmla="*/ 1664461 w 2701062"/>
                    <a:gd name="connsiteY149" fmla="*/ 705746 h 3562719"/>
                    <a:gd name="connsiteX150" fmla="*/ 1516977 w 2701062"/>
                    <a:gd name="connsiteY150" fmla="*/ 166377 h 3562719"/>
                    <a:gd name="connsiteX151" fmla="*/ 1407417 w 2701062"/>
                    <a:gd name="connsiteY151" fmla="*/ 48391 h 3562719"/>
                    <a:gd name="connsiteX152" fmla="*/ 1327354 w 2701062"/>
                    <a:gd name="connsiteY152" fmla="*/ 23107 h 3562719"/>
                    <a:gd name="connsiteX0" fmla="*/ 1327354 w 2701062"/>
                    <a:gd name="connsiteY0" fmla="*/ 80063 h 3619675"/>
                    <a:gd name="connsiteX1" fmla="*/ 1344210 w 2701062"/>
                    <a:gd name="connsiteY1" fmla="*/ 0 h 3619675"/>
                    <a:gd name="connsiteX2" fmla="*/ 1264148 w 2701062"/>
                    <a:gd name="connsiteY2" fmla="*/ 164339 h 3619675"/>
                    <a:gd name="connsiteX3" fmla="*/ 1281002 w 2701062"/>
                    <a:gd name="connsiteY3" fmla="*/ 303396 h 3619675"/>
                    <a:gd name="connsiteX4" fmla="*/ 1141946 w 2701062"/>
                    <a:gd name="connsiteY4" fmla="*/ 438238 h 3619675"/>
                    <a:gd name="connsiteX5" fmla="*/ 876475 w 2701062"/>
                    <a:gd name="connsiteY5" fmla="*/ 695280 h 3619675"/>
                    <a:gd name="connsiteX6" fmla="*/ 804840 w 2701062"/>
                    <a:gd name="connsiteY6" fmla="*/ 766915 h 3619675"/>
                    <a:gd name="connsiteX7" fmla="*/ 813268 w 2701062"/>
                    <a:gd name="connsiteY7" fmla="*/ 897544 h 3619675"/>
                    <a:gd name="connsiteX8" fmla="*/ 897545 w 2701062"/>
                    <a:gd name="connsiteY8" fmla="*/ 1066097 h 3619675"/>
                    <a:gd name="connsiteX9" fmla="*/ 943897 w 2701062"/>
                    <a:gd name="connsiteY9" fmla="*/ 1150373 h 3619675"/>
                    <a:gd name="connsiteX10" fmla="*/ 964966 w 2701062"/>
                    <a:gd name="connsiteY10" fmla="*/ 1179870 h 3619675"/>
                    <a:gd name="connsiteX11" fmla="*/ 994463 w 2701062"/>
                    <a:gd name="connsiteY11" fmla="*/ 1154587 h 3619675"/>
                    <a:gd name="connsiteX12" fmla="*/ 1011318 w 2701062"/>
                    <a:gd name="connsiteY12" fmla="*/ 1099808 h 3619675"/>
                    <a:gd name="connsiteX13" fmla="*/ 1057670 w 2701062"/>
                    <a:gd name="connsiteY13" fmla="*/ 1091380 h 3619675"/>
                    <a:gd name="connsiteX14" fmla="*/ 1053456 w 2701062"/>
                    <a:gd name="connsiteY14" fmla="*/ 1154587 h 3619675"/>
                    <a:gd name="connsiteX15" fmla="*/ 1040815 w 2701062"/>
                    <a:gd name="connsiteY15" fmla="*/ 1188298 h 3619675"/>
                    <a:gd name="connsiteX16" fmla="*/ 1049242 w 2701062"/>
                    <a:gd name="connsiteY16" fmla="*/ 1213581 h 3619675"/>
                    <a:gd name="connsiteX17" fmla="*/ 986035 w 2701062"/>
                    <a:gd name="connsiteY17" fmla="*/ 1230436 h 3619675"/>
                    <a:gd name="connsiteX18" fmla="*/ 1011318 w 2701062"/>
                    <a:gd name="connsiteY18" fmla="*/ 1365279 h 3619675"/>
                    <a:gd name="connsiteX19" fmla="*/ 1049242 w 2701062"/>
                    <a:gd name="connsiteY19" fmla="*/ 1361065 h 3619675"/>
                    <a:gd name="connsiteX20" fmla="*/ 1040815 w 2701062"/>
                    <a:gd name="connsiteY20" fmla="*/ 1424272 h 3619675"/>
                    <a:gd name="connsiteX21" fmla="*/ 981821 w 2701062"/>
                    <a:gd name="connsiteY21" fmla="*/ 1457983 h 3619675"/>
                    <a:gd name="connsiteX22" fmla="*/ 931255 w 2701062"/>
                    <a:gd name="connsiteY22" fmla="*/ 1457983 h 3619675"/>
                    <a:gd name="connsiteX23" fmla="*/ 897545 w 2701062"/>
                    <a:gd name="connsiteY23" fmla="*/ 1521190 h 3619675"/>
                    <a:gd name="connsiteX24" fmla="*/ 901758 w 2701062"/>
                    <a:gd name="connsiteY24" fmla="*/ 1550687 h 3619675"/>
                    <a:gd name="connsiteX25" fmla="*/ 948110 w 2701062"/>
                    <a:gd name="connsiteY25" fmla="*/ 1559114 h 3619675"/>
                    <a:gd name="connsiteX26" fmla="*/ 931255 w 2701062"/>
                    <a:gd name="connsiteY26" fmla="*/ 1597039 h 3619675"/>
                    <a:gd name="connsiteX27" fmla="*/ 952324 w 2701062"/>
                    <a:gd name="connsiteY27" fmla="*/ 1605467 h 3619675"/>
                    <a:gd name="connsiteX28" fmla="*/ 1015532 w 2701062"/>
                    <a:gd name="connsiteY28" fmla="*/ 1609680 h 3619675"/>
                    <a:gd name="connsiteX29" fmla="*/ 1040815 w 2701062"/>
                    <a:gd name="connsiteY29" fmla="*/ 1647605 h 3619675"/>
                    <a:gd name="connsiteX30" fmla="*/ 1036601 w 2701062"/>
                    <a:gd name="connsiteY30" fmla="*/ 1685529 h 3619675"/>
                    <a:gd name="connsiteX31" fmla="*/ 1104022 w 2701062"/>
                    <a:gd name="connsiteY31" fmla="*/ 1786661 h 3619675"/>
                    <a:gd name="connsiteX32" fmla="*/ 1053456 w 2701062"/>
                    <a:gd name="connsiteY32" fmla="*/ 1811944 h 3619675"/>
                    <a:gd name="connsiteX33" fmla="*/ 998676 w 2701062"/>
                    <a:gd name="connsiteY33" fmla="*/ 1807730 h 3619675"/>
                    <a:gd name="connsiteX34" fmla="*/ 964966 w 2701062"/>
                    <a:gd name="connsiteY34" fmla="*/ 1887793 h 3619675"/>
                    <a:gd name="connsiteX35" fmla="*/ 1015532 w 2701062"/>
                    <a:gd name="connsiteY35" fmla="*/ 1929931 h 3619675"/>
                    <a:gd name="connsiteX36" fmla="*/ 994463 w 2701062"/>
                    <a:gd name="connsiteY36" fmla="*/ 2026849 h 3619675"/>
                    <a:gd name="connsiteX37" fmla="*/ 1019746 w 2701062"/>
                    <a:gd name="connsiteY37" fmla="*/ 2060560 h 3619675"/>
                    <a:gd name="connsiteX38" fmla="*/ 990249 w 2701062"/>
                    <a:gd name="connsiteY38" fmla="*/ 2094270 h 3619675"/>
                    <a:gd name="connsiteX39" fmla="*/ 948110 w 2701062"/>
                    <a:gd name="connsiteY39" fmla="*/ 2094270 h 3619675"/>
                    <a:gd name="connsiteX40" fmla="*/ 939683 w 2701062"/>
                    <a:gd name="connsiteY40" fmla="*/ 2132195 h 3619675"/>
                    <a:gd name="connsiteX41" fmla="*/ 994463 w 2701062"/>
                    <a:gd name="connsiteY41" fmla="*/ 2178547 h 3619675"/>
                    <a:gd name="connsiteX42" fmla="*/ 981821 w 2701062"/>
                    <a:gd name="connsiteY42" fmla="*/ 2359741 h 3619675"/>
                    <a:gd name="connsiteX43" fmla="*/ 1015532 w 2701062"/>
                    <a:gd name="connsiteY43" fmla="*/ 2439804 h 3619675"/>
                    <a:gd name="connsiteX44" fmla="*/ 1049242 w 2701062"/>
                    <a:gd name="connsiteY44" fmla="*/ 2439804 h 3619675"/>
                    <a:gd name="connsiteX45" fmla="*/ 1129305 w 2701062"/>
                    <a:gd name="connsiteY45" fmla="*/ 2507225 h 3619675"/>
                    <a:gd name="connsiteX46" fmla="*/ 1125091 w 2701062"/>
                    <a:gd name="connsiteY46" fmla="*/ 2637854 h 3619675"/>
                    <a:gd name="connsiteX47" fmla="*/ 1087167 w 2701062"/>
                    <a:gd name="connsiteY47" fmla="*/ 2701061 h 3619675"/>
                    <a:gd name="connsiteX48" fmla="*/ 1015532 w 2701062"/>
                    <a:gd name="connsiteY48" fmla="*/ 2768482 h 3619675"/>
                    <a:gd name="connsiteX49" fmla="*/ 1007104 w 2701062"/>
                    <a:gd name="connsiteY49" fmla="*/ 2856973 h 3619675"/>
                    <a:gd name="connsiteX50" fmla="*/ 922828 w 2701062"/>
                    <a:gd name="connsiteY50" fmla="*/ 2869614 h 3619675"/>
                    <a:gd name="connsiteX51" fmla="*/ 868048 w 2701062"/>
                    <a:gd name="connsiteY51" fmla="*/ 2873828 h 3619675"/>
                    <a:gd name="connsiteX52" fmla="*/ 830123 w 2701062"/>
                    <a:gd name="connsiteY52" fmla="*/ 2835903 h 3619675"/>
                    <a:gd name="connsiteX53" fmla="*/ 577294 w 2701062"/>
                    <a:gd name="connsiteY53" fmla="*/ 2856973 h 3619675"/>
                    <a:gd name="connsiteX54" fmla="*/ 568866 w 2701062"/>
                    <a:gd name="connsiteY54" fmla="*/ 2962318 h 3619675"/>
                    <a:gd name="connsiteX55" fmla="*/ 514087 w 2701062"/>
                    <a:gd name="connsiteY55" fmla="*/ 2996029 h 3619675"/>
                    <a:gd name="connsiteX56" fmla="*/ 484590 w 2701062"/>
                    <a:gd name="connsiteY56" fmla="*/ 2962318 h 3619675"/>
                    <a:gd name="connsiteX57" fmla="*/ 446665 w 2701062"/>
                    <a:gd name="connsiteY57" fmla="*/ 2987601 h 3619675"/>
                    <a:gd name="connsiteX58" fmla="*/ 434024 w 2701062"/>
                    <a:gd name="connsiteY58" fmla="*/ 3105588 h 3619675"/>
                    <a:gd name="connsiteX59" fmla="*/ 328678 w 2701062"/>
                    <a:gd name="connsiteY59" fmla="*/ 3232003 h 3619675"/>
                    <a:gd name="connsiteX60" fmla="*/ 273899 w 2701062"/>
                    <a:gd name="connsiteY60" fmla="*/ 3244644 h 3619675"/>
                    <a:gd name="connsiteX61" fmla="*/ 252829 w 2701062"/>
                    <a:gd name="connsiteY61" fmla="*/ 3295210 h 3619675"/>
                    <a:gd name="connsiteX62" fmla="*/ 202263 w 2701062"/>
                    <a:gd name="connsiteY62" fmla="*/ 3375273 h 3619675"/>
                    <a:gd name="connsiteX63" fmla="*/ 164339 w 2701062"/>
                    <a:gd name="connsiteY63" fmla="*/ 3404770 h 3619675"/>
                    <a:gd name="connsiteX64" fmla="*/ 75849 w 2701062"/>
                    <a:gd name="connsiteY64" fmla="*/ 3434267 h 3619675"/>
                    <a:gd name="connsiteX65" fmla="*/ 12641 w 2701062"/>
                    <a:gd name="connsiteY65" fmla="*/ 3467977 h 3619675"/>
                    <a:gd name="connsiteX66" fmla="*/ 0 w 2701062"/>
                    <a:gd name="connsiteY66" fmla="*/ 3548040 h 3619675"/>
                    <a:gd name="connsiteX67" fmla="*/ 63207 w 2701062"/>
                    <a:gd name="connsiteY67" fmla="*/ 3543826 h 3619675"/>
                    <a:gd name="connsiteX68" fmla="*/ 96918 w 2701062"/>
                    <a:gd name="connsiteY68" fmla="*/ 3497474 h 3619675"/>
                    <a:gd name="connsiteX69" fmla="*/ 155911 w 2701062"/>
                    <a:gd name="connsiteY69" fmla="*/ 3539612 h 3619675"/>
                    <a:gd name="connsiteX70" fmla="*/ 164339 w 2701062"/>
                    <a:gd name="connsiteY70" fmla="*/ 3619675 h 3619675"/>
                    <a:gd name="connsiteX71" fmla="*/ 265471 w 2701062"/>
                    <a:gd name="connsiteY71" fmla="*/ 3569109 h 3619675"/>
                    <a:gd name="connsiteX72" fmla="*/ 252829 w 2701062"/>
                    <a:gd name="connsiteY72" fmla="*/ 3510115 h 3619675"/>
                    <a:gd name="connsiteX73" fmla="*/ 307609 w 2701062"/>
                    <a:gd name="connsiteY73" fmla="*/ 3467977 h 3619675"/>
                    <a:gd name="connsiteX74" fmla="*/ 345534 w 2701062"/>
                    <a:gd name="connsiteY74" fmla="*/ 3430053 h 3619675"/>
                    <a:gd name="connsiteX75" fmla="*/ 375030 w 2701062"/>
                    <a:gd name="connsiteY75" fmla="*/ 3387914 h 3619675"/>
                    <a:gd name="connsiteX76" fmla="*/ 497231 w 2701062"/>
                    <a:gd name="connsiteY76" fmla="*/ 3396342 h 3619675"/>
                    <a:gd name="connsiteX77" fmla="*/ 497231 w 2701062"/>
                    <a:gd name="connsiteY77" fmla="*/ 3396342 h 3619675"/>
                    <a:gd name="connsiteX78" fmla="*/ 568866 w 2701062"/>
                    <a:gd name="connsiteY78" fmla="*/ 3430053 h 3619675"/>
                    <a:gd name="connsiteX79" fmla="*/ 589935 w 2701062"/>
                    <a:gd name="connsiteY79" fmla="*/ 3408984 h 3619675"/>
                    <a:gd name="connsiteX80" fmla="*/ 648929 w 2701062"/>
                    <a:gd name="connsiteY80" fmla="*/ 3438480 h 3619675"/>
                    <a:gd name="connsiteX81" fmla="*/ 674212 w 2701062"/>
                    <a:gd name="connsiteY81" fmla="*/ 3434267 h 3619675"/>
                    <a:gd name="connsiteX82" fmla="*/ 720564 w 2701062"/>
                    <a:gd name="connsiteY82" fmla="*/ 3497474 h 3619675"/>
                    <a:gd name="connsiteX83" fmla="*/ 754275 w 2701062"/>
                    <a:gd name="connsiteY83" fmla="*/ 3489046 h 3619675"/>
                    <a:gd name="connsiteX84" fmla="*/ 804840 w 2701062"/>
                    <a:gd name="connsiteY84" fmla="*/ 3413197 h 3619675"/>
                    <a:gd name="connsiteX85" fmla="*/ 842765 w 2701062"/>
                    <a:gd name="connsiteY85" fmla="*/ 3379487 h 3619675"/>
                    <a:gd name="connsiteX86" fmla="*/ 830123 w 2701062"/>
                    <a:gd name="connsiteY86" fmla="*/ 3324707 h 3619675"/>
                    <a:gd name="connsiteX87" fmla="*/ 859620 w 2701062"/>
                    <a:gd name="connsiteY87" fmla="*/ 3269927 h 3619675"/>
                    <a:gd name="connsiteX88" fmla="*/ 918614 w 2701062"/>
                    <a:gd name="connsiteY88" fmla="*/ 3219362 h 3619675"/>
                    <a:gd name="connsiteX89" fmla="*/ 1011318 w 2701062"/>
                    <a:gd name="connsiteY89" fmla="*/ 3202506 h 3619675"/>
                    <a:gd name="connsiteX90" fmla="*/ 1078739 w 2701062"/>
                    <a:gd name="connsiteY90" fmla="*/ 3189865 h 3619675"/>
                    <a:gd name="connsiteX91" fmla="*/ 1163016 w 2701062"/>
                    <a:gd name="connsiteY91" fmla="*/ 3261500 h 3619675"/>
                    <a:gd name="connsiteX92" fmla="*/ 1222009 w 2701062"/>
                    <a:gd name="connsiteY92" fmla="*/ 3295210 h 3619675"/>
                    <a:gd name="connsiteX93" fmla="*/ 1226223 w 2701062"/>
                    <a:gd name="connsiteY93" fmla="*/ 3248858 h 3619675"/>
                    <a:gd name="connsiteX94" fmla="*/ 1243078 w 2701062"/>
                    <a:gd name="connsiteY94" fmla="*/ 3240431 h 3619675"/>
                    <a:gd name="connsiteX95" fmla="*/ 1344210 w 2701062"/>
                    <a:gd name="connsiteY95" fmla="*/ 3261500 h 3619675"/>
                    <a:gd name="connsiteX96" fmla="*/ 1398990 w 2701062"/>
                    <a:gd name="connsiteY96" fmla="*/ 3269927 h 3619675"/>
                    <a:gd name="connsiteX97" fmla="*/ 1436914 w 2701062"/>
                    <a:gd name="connsiteY97" fmla="*/ 3198292 h 3619675"/>
                    <a:gd name="connsiteX98" fmla="*/ 1495908 w 2701062"/>
                    <a:gd name="connsiteY98" fmla="*/ 3189865 h 3619675"/>
                    <a:gd name="connsiteX99" fmla="*/ 1597040 w 2701062"/>
                    <a:gd name="connsiteY99" fmla="*/ 3244644 h 3619675"/>
                    <a:gd name="connsiteX100" fmla="*/ 1656033 w 2701062"/>
                    <a:gd name="connsiteY100" fmla="*/ 3265714 h 3619675"/>
                    <a:gd name="connsiteX101" fmla="*/ 1719240 w 2701062"/>
                    <a:gd name="connsiteY101" fmla="*/ 3206720 h 3619675"/>
                    <a:gd name="connsiteX102" fmla="*/ 1715027 w 2701062"/>
                    <a:gd name="connsiteY102" fmla="*/ 3135085 h 3619675"/>
                    <a:gd name="connsiteX103" fmla="*/ 1833014 w 2701062"/>
                    <a:gd name="connsiteY103" fmla="*/ 3185651 h 3619675"/>
                    <a:gd name="connsiteX104" fmla="*/ 1862510 w 2701062"/>
                    <a:gd name="connsiteY104" fmla="*/ 3135085 h 3619675"/>
                    <a:gd name="connsiteX105" fmla="*/ 2018422 w 2701062"/>
                    <a:gd name="connsiteY105" fmla="*/ 3114016 h 3619675"/>
                    <a:gd name="connsiteX106" fmla="*/ 2186975 w 2701062"/>
                    <a:gd name="connsiteY106" fmla="*/ 3173009 h 3619675"/>
                    <a:gd name="connsiteX107" fmla="*/ 2254396 w 2701062"/>
                    <a:gd name="connsiteY107" fmla="*/ 3088733 h 3619675"/>
                    <a:gd name="connsiteX108" fmla="*/ 2338673 w 2701062"/>
                    <a:gd name="connsiteY108" fmla="*/ 3088733 h 3619675"/>
                    <a:gd name="connsiteX109" fmla="*/ 2380811 w 2701062"/>
                    <a:gd name="connsiteY109" fmla="*/ 3033953 h 3619675"/>
                    <a:gd name="connsiteX110" fmla="*/ 2456660 w 2701062"/>
                    <a:gd name="connsiteY110" fmla="*/ 3038167 h 3619675"/>
                    <a:gd name="connsiteX111" fmla="*/ 2469301 w 2701062"/>
                    <a:gd name="connsiteY111" fmla="*/ 2958104 h 3619675"/>
                    <a:gd name="connsiteX112" fmla="*/ 2595716 w 2701062"/>
                    <a:gd name="connsiteY112" fmla="*/ 2890683 h 3619675"/>
                    <a:gd name="connsiteX113" fmla="*/ 2595716 w 2701062"/>
                    <a:gd name="connsiteY113" fmla="*/ 2789551 h 3619675"/>
                    <a:gd name="connsiteX114" fmla="*/ 2616785 w 2701062"/>
                    <a:gd name="connsiteY114" fmla="*/ 2751627 h 3619675"/>
                    <a:gd name="connsiteX115" fmla="*/ 2591502 w 2701062"/>
                    <a:gd name="connsiteY115" fmla="*/ 2726344 h 3619675"/>
                    <a:gd name="connsiteX116" fmla="*/ 2515653 w 2701062"/>
                    <a:gd name="connsiteY116" fmla="*/ 2726344 h 3619675"/>
                    <a:gd name="connsiteX117" fmla="*/ 2460874 w 2701062"/>
                    <a:gd name="connsiteY117" fmla="*/ 2738985 h 3619675"/>
                    <a:gd name="connsiteX118" fmla="*/ 2435591 w 2701062"/>
                    <a:gd name="connsiteY118" fmla="*/ 2751627 h 3619675"/>
                    <a:gd name="connsiteX119" fmla="*/ 2397666 w 2701062"/>
                    <a:gd name="connsiteY119" fmla="*/ 2701061 h 3619675"/>
                    <a:gd name="connsiteX120" fmla="*/ 2347100 w 2701062"/>
                    <a:gd name="connsiteY120" fmla="*/ 2675778 h 3619675"/>
                    <a:gd name="connsiteX121" fmla="*/ 2410308 w 2701062"/>
                    <a:gd name="connsiteY121" fmla="*/ 2637854 h 3619675"/>
                    <a:gd name="connsiteX122" fmla="*/ 2439804 w 2701062"/>
                    <a:gd name="connsiteY122" fmla="*/ 2490370 h 3619675"/>
                    <a:gd name="connsiteX123" fmla="*/ 2481943 w 2701062"/>
                    <a:gd name="connsiteY123" fmla="*/ 2524080 h 3619675"/>
                    <a:gd name="connsiteX124" fmla="*/ 2532509 w 2701062"/>
                    <a:gd name="connsiteY124" fmla="*/ 2452445 h 3619675"/>
                    <a:gd name="connsiteX125" fmla="*/ 2545150 w 2701062"/>
                    <a:gd name="connsiteY125" fmla="*/ 2414521 h 3619675"/>
                    <a:gd name="connsiteX126" fmla="*/ 2633640 w 2701062"/>
                    <a:gd name="connsiteY126" fmla="*/ 2300748 h 3619675"/>
                    <a:gd name="connsiteX127" fmla="*/ 2650496 w 2701062"/>
                    <a:gd name="connsiteY127" fmla="*/ 2208044 h 3619675"/>
                    <a:gd name="connsiteX128" fmla="*/ 2696848 w 2701062"/>
                    <a:gd name="connsiteY128" fmla="*/ 2132195 h 3619675"/>
                    <a:gd name="connsiteX129" fmla="*/ 2701062 w 2701062"/>
                    <a:gd name="connsiteY129" fmla="*/ 1925717 h 3619675"/>
                    <a:gd name="connsiteX130" fmla="*/ 2503012 w 2701062"/>
                    <a:gd name="connsiteY130" fmla="*/ 1790875 h 3619675"/>
                    <a:gd name="connsiteX131" fmla="*/ 2237541 w 2701062"/>
                    <a:gd name="connsiteY131" fmla="*/ 1761378 h 3619675"/>
                    <a:gd name="connsiteX132" fmla="*/ 2161692 w 2701062"/>
                    <a:gd name="connsiteY132" fmla="*/ 1849868 h 3619675"/>
                    <a:gd name="connsiteX133" fmla="*/ 2123768 w 2701062"/>
                    <a:gd name="connsiteY133" fmla="*/ 1841441 h 3619675"/>
                    <a:gd name="connsiteX134" fmla="*/ 2111126 w 2701062"/>
                    <a:gd name="connsiteY134" fmla="*/ 1790875 h 3619675"/>
                    <a:gd name="connsiteX135" fmla="*/ 2203830 w 2701062"/>
                    <a:gd name="connsiteY135" fmla="*/ 1693957 h 3619675"/>
                    <a:gd name="connsiteX136" fmla="*/ 2178547 w 2701062"/>
                    <a:gd name="connsiteY136" fmla="*/ 1554901 h 3619675"/>
                    <a:gd name="connsiteX137" fmla="*/ 2090057 w 2701062"/>
                    <a:gd name="connsiteY137" fmla="*/ 1462197 h 3619675"/>
                    <a:gd name="connsiteX138" fmla="*/ 2056346 w 2701062"/>
                    <a:gd name="connsiteY138" fmla="*/ 1432700 h 3619675"/>
                    <a:gd name="connsiteX139" fmla="*/ 2127981 w 2701062"/>
                    <a:gd name="connsiteY139" fmla="*/ 1420058 h 3619675"/>
                    <a:gd name="connsiteX140" fmla="*/ 2127981 w 2701062"/>
                    <a:gd name="connsiteY140" fmla="*/ 1386348 h 3619675"/>
                    <a:gd name="connsiteX141" fmla="*/ 2031063 w 2701062"/>
                    <a:gd name="connsiteY141" fmla="*/ 1259933 h 3619675"/>
                    <a:gd name="connsiteX142" fmla="*/ 2022636 w 2701062"/>
                    <a:gd name="connsiteY142" fmla="*/ 1175656 h 3619675"/>
                    <a:gd name="connsiteX143" fmla="*/ 2056346 w 2701062"/>
                    <a:gd name="connsiteY143" fmla="*/ 1112449 h 3619675"/>
                    <a:gd name="connsiteX144" fmla="*/ 2039491 w 2701062"/>
                    <a:gd name="connsiteY144" fmla="*/ 1078738 h 3619675"/>
                    <a:gd name="connsiteX145" fmla="*/ 1967856 w 2701062"/>
                    <a:gd name="connsiteY145" fmla="*/ 1057669 h 3619675"/>
                    <a:gd name="connsiteX146" fmla="*/ 1929932 w 2701062"/>
                    <a:gd name="connsiteY146" fmla="*/ 998676 h 3619675"/>
                    <a:gd name="connsiteX147" fmla="*/ 1934146 w 2701062"/>
                    <a:gd name="connsiteY147" fmla="*/ 939682 h 3619675"/>
                    <a:gd name="connsiteX148" fmla="*/ 1727668 w 2701062"/>
                    <a:gd name="connsiteY148" fmla="*/ 821695 h 3619675"/>
                    <a:gd name="connsiteX149" fmla="*/ 1664461 w 2701062"/>
                    <a:gd name="connsiteY149" fmla="*/ 762702 h 3619675"/>
                    <a:gd name="connsiteX150" fmla="*/ 1516977 w 2701062"/>
                    <a:gd name="connsiteY150" fmla="*/ 223333 h 3619675"/>
                    <a:gd name="connsiteX151" fmla="*/ 1407417 w 2701062"/>
                    <a:gd name="connsiteY151" fmla="*/ 105347 h 3619675"/>
                    <a:gd name="connsiteX152" fmla="*/ 1327354 w 2701062"/>
                    <a:gd name="connsiteY152" fmla="*/ 80063 h 3619675"/>
                    <a:gd name="connsiteX0" fmla="*/ 1382133 w 2701062"/>
                    <a:gd name="connsiteY0" fmla="*/ 12642 h 3619675"/>
                    <a:gd name="connsiteX1" fmla="*/ 1344210 w 2701062"/>
                    <a:gd name="connsiteY1" fmla="*/ 0 h 3619675"/>
                    <a:gd name="connsiteX2" fmla="*/ 1264148 w 2701062"/>
                    <a:gd name="connsiteY2" fmla="*/ 164339 h 3619675"/>
                    <a:gd name="connsiteX3" fmla="*/ 1281002 w 2701062"/>
                    <a:gd name="connsiteY3" fmla="*/ 303396 h 3619675"/>
                    <a:gd name="connsiteX4" fmla="*/ 1141946 w 2701062"/>
                    <a:gd name="connsiteY4" fmla="*/ 438238 h 3619675"/>
                    <a:gd name="connsiteX5" fmla="*/ 876475 w 2701062"/>
                    <a:gd name="connsiteY5" fmla="*/ 695280 h 3619675"/>
                    <a:gd name="connsiteX6" fmla="*/ 804840 w 2701062"/>
                    <a:gd name="connsiteY6" fmla="*/ 766915 h 3619675"/>
                    <a:gd name="connsiteX7" fmla="*/ 813268 w 2701062"/>
                    <a:gd name="connsiteY7" fmla="*/ 897544 h 3619675"/>
                    <a:gd name="connsiteX8" fmla="*/ 897545 w 2701062"/>
                    <a:gd name="connsiteY8" fmla="*/ 1066097 h 3619675"/>
                    <a:gd name="connsiteX9" fmla="*/ 943897 w 2701062"/>
                    <a:gd name="connsiteY9" fmla="*/ 1150373 h 3619675"/>
                    <a:gd name="connsiteX10" fmla="*/ 964966 w 2701062"/>
                    <a:gd name="connsiteY10" fmla="*/ 1179870 h 3619675"/>
                    <a:gd name="connsiteX11" fmla="*/ 994463 w 2701062"/>
                    <a:gd name="connsiteY11" fmla="*/ 1154587 h 3619675"/>
                    <a:gd name="connsiteX12" fmla="*/ 1011318 w 2701062"/>
                    <a:gd name="connsiteY12" fmla="*/ 1099808 h 3619675"/>
                    <a:gd name="connsiteX13" fmla="*/ 1057670 w 2701062"/>
                    <a:gd name="connsiteY13" fmla="*/ 1091380 h 3619675"/>
                    <a:gd name="connsiteX14" fmla="*/ 1053456 w 2701062"/>
                    <a:gd name="connsiteY14" fmla="*/ 1154587 h 3619675"/>
                    <a:gd name="connsiteX15" fmla="*/ 1040815 w 2701062"/>
                    <a:gd name="connsiteY15" fmla="*/ 1188298 h 3619675"/>
                    <a:gd name="connsiteX16" fmla="*/ 1049242 w 2701062"/>
                    <a:gd name="connsiteY16" fmla="*/ 1213581 h 3619675"/>
                    <a:gd name="connsiteX17" fmla="*/ 986035 w 2701062"/>
                    <a:gd name="connsiteY17" fmla="*/ 1230436 h 3619675"/>
                    <a:gd name="connsiteX18" fmla="*/ 1011318 w 2701062"/>
                    <a:gd name="connsiteY18" fmla="*/ 1365279 h 3619675"/>
                    <a:gd name="connsiteX19" fmla="*/ 1049242 w 2701062"/>
                    <a:gd name="connsiteY19" fmla="*/ 1361065 h 3619675"/>
                    <a:gd name="connsiteX20" fmla="*/ 1040815 w 2701062"/>
                    <a:gd name="connsiteY20" fmla="*/ 1424272 h 3619675"/>
                    <a:gd name="connsiteX21" fmla="*/ 981821 w 2701062"/>
                    <a:gd name="connsiteY21" fmla="*/ 1457983 h 3619675"/>
                    <a:gd name="connsiteX22" fmla="*/ 931255 w 2701062"/>
                    <a:gd name="connsiteY22" fmla="*/ 1457983 h 3619675"/>
                    <a:gd name="connsiteX23" fmla="*/ 897545 w 2701062"/>
                    <a:gd name="connsiteY23" fmla="*/ 1521190 h 3619675"/>
                    <a:gd name="connsiteX24" fmla="*/ 901758 w 2701062"/>
                    <a:gd name="connsiteY24" fmla="*/ 1550687 h 3619675"/>
                    <a:gd name="connsiteX25" fmla="*/ 948110 w 2701062"/>
                    <a:gd name="connsiteY25" fmla="*/ 1559114 h 3619675"/>
                    <a:gd name="connsiteX26" fmla="*/ 931255 w 2701062"/>
                    <a:gd name="connsiteY26" fmla="*/ 1597039 h 3619675"/>
                    <a:gd name="connsiteX27" fmla="*/ 952324 w 2701062"/>
                    <a:gd name="connsiteY27" fmla="*/ 1605467 h 3619675"/>
                    <a:gd name="connsiteX28" fmla="*/ 1015532 w 2701062"/>
                    <a:gd name="connsiteY28" fmla="*/ 1609680 h 3619675"/>
                    <a:gd name="connsiteX29" fmla="*/ 1040815 w 2701062"/>
                    <a:gd name="connsiteY29" fmla="*/ 1647605 h 3619675"/>
                    <a:gd name="connsiteX30" fmla="*/ 1036601 w 2701062"/>
                    <a:gd name="connsiteY30" fmla="*/ 1685529 h 3619675"/>
                    <a:gd name="connsiteX31" fmla="*/ 1104022 w 2701062"/>
                    <a:gd name="connsiteY31" fmla="*/ 1786661 h 3619675"/>
                    <a:gd name="connsiteX32" fmla="*/ 1053456 w 2701062"/>
                    <a:gd name="connsiteY32" fmla="*/ 1811944 h 3619675"/>
                    <a:gd name="connsiteX33" fmla="*/ 998676 w 2701062"/>
                    <a:gd name="connsiteY33" fmla="*/ 1807730 h 3619675"/>
                    <a:gd name="connsiteX34" fmla="*/ 964966 w 2701062"/>
                    <a:gd name="connsiteY34" fmla="*/ 1887793 h 3619675"/>
                    <a:gd name="connsiteX35" fmla="*/ 1015532 w 2701062"/>
                    <a:gd name="connsiteY35" fmla="*/ 1929931 h 3619675"/>
                    <a:gd name="connsiteX36" fmla="*/ 994463 w 2701062"/>
                    <a:gd name="connsiteY36" fmla="*/ 2026849 h 3619675"/>
                    <a:gd name="connsiteX37" fmla="*/ 1019746 w 2701062"/>
                    <a:gd name="connsiteY37" fmla="*/ 2060560 h 3619675"/>
                    <a:gd name="connsiteX38" fmla="*/ 990249 w 2701062"/>
                    <a:gd name="connsiteY38" fmla="*/ 2094270 h 3619675"/>
                    <a:gd name="connsiteX39" fmla="*/ 948110 w 2701062"/>
                    <a:gd name="connsiteY39" fmla="*/ 2094270 h 3619675"/>
                    <a:gd name="connsiteX40" fmla="*/ 939683 w 2701062"/>
                    <a:gd name="connsiteY40" fmla="*/ 2132195 h 3619675"/>
                    <a:gd name="connsiteX41" fmla="*/ 994463 w 2701062"/>
                    <a:gd name="connsiteY41" fmla="*/ 2178547 h 3619675"/>
                    <a:gd name="connsiteX42" fmla="*/ 981821 w 2701062"/>
                    <a:gd name="connsiteY42" fmla="*/ 2359741 h 3619675"/>
                    <a:gd name="connsiteX43" fmla="*/ 1015532 w 2701062"/>
                    <a:gd name="connsiteY43" fmla="*/ 2439804 h 3619675"/>
                    <a:gd name="connsiteX44" fmla="*/ 1049242 w 2701062"/>
                    <a:gd name="connsiteY44" fmla="*/ 2439804 h 3619675"/>
                    <a:gd name="connsiteX45" fmla="*/ 1129305 w 2701062"/>
                    <a:gd name="connsiteY45" fmla="*/ 2507225 h 3619675"/>
                    <a:gd name="connsiteX46" fmla="*/ 1125091 w 2701062"/>
                    <a:gd name="connsiteY46" fmla="*/ 2637854 h 3619675"/>
                    <a:gd name="connsiteX47" fmla="*/ 1087167 w 2701062"/>
                    <a:gd name="connsiteY47" fmla="*/ 2701061 h 3619675"/>
                    <a:gd name="connsiteX48" fmla="*/ 1015532 w 2701062"/>
                    <a:gd name="connsiteY48" fmla="*/ 2768482 h 3619675"/>
                    <a:gd name="connsiteX49" fmla="*/ 1007104 w 2701062"/>
                    <a:gd name="connsiteY49" fmla="*/ 2856973 h 3619675"/>
                    <a:gd name="connsiteX50" fmla="*/ 922828 w 2701062"/>
                    <a:gd name="connsiteY50" fmla="*/ 2869614 h 3619675"/>
                    <a:gd name="connsiteX51" fmla="*/ 868048 w 2701062"/>
                    <a:gd name="connsiteY51" fmla="*/ 2873828 h 3619675"/>
                    <a:gd name="connsiteX52" fmla="*/ 830123 w 2701062"/>
                    <a:gd name="connsiteY52" fmla="*/ 2835903 h 3619675"/>
                    <a:gd name="connsiteX53" fmla="*/ 577294 w 2701062"/>
                    <a:gd name="connsiteY53" fmla="*/ 2856973 h 3619675"/>
                    <a:gd name="connsiteX54" fmla="*/ 568866 w 2701062"/>
                    <a:gd name="connsiteY54" fmla="*/ 2962318 h 3619675"/>
                    <a:gd name="connsiteX55" fmla="*/ 514087 w 2701062"/>
                    <a:gd name="connsiteY55" fmla="*/ 2996029 h 3619675"/>
                    <a:gd name="connsiteX56" fmla="*/ 484590 w 2701062"/>
                    <a:gd name="connsiteY56" fmla="*/ 2962318 h 3619675"/>
                    <a:gd name="connsiteX57" fmla="*/ 446665 w 2701062"/>
                    <a:gd name="connsiteY57" fmla="*/ 2987601 h 3619675"/>
                    <a:gd name="connsiteX58" fmla="*/ 434024 w 2701062"/>
                    <a:gd name="connsiteY58" fmla="*/ 3105588 h 3619675"/>
                    <a:gd name="connsiteX59" fmla="*/ 328678 w 2701062"/>
                    <a:gd name="connsiteY59" fmla="*/ 3232003 h 3619675"/>
                    <a:gd name="connsiteX60" fmla="*/ 273899 w 2701062"/>
                    <a:gd name="connsiteY60" fmla="*/ 3244644 h 3619675"/>
                    <a:gd name="connsiteX61" fmla="*/ 252829 w 2701062"/>
                    <a:gd name="connsiteY61" fmla="*/ 3295210 h 3619675"/>
                    <a:gd name="connsiteX62" fmla="*/ 202263 w 2701062"/>
                    <a:gd name="connsiteY62" fmla="*/ 3375273 h 3619675"/>
                    <a:gd name="connsiteX63" fmla="*/ 164339 w 2701062"/>
                    <a:gd name="connsiteY63" fmla="*/ 3404770 h 3619675"/>
                    <a:gd name="connsiteX64" fmla="*/ 75849 w 2701062"/>
                    <a:gd name="connsiteY64" fmla="*/ 3434267 h 3619675"/>
                    <a:gd name="connsiteX65" fmla="*/ 12641 w 2701062"/>
                    <a:gd name="connsiteY65" fmla="*/ 3467977 h 3619675"/>
                    <a:gd name="connsiteX66" fmla="*/ 0 w 2701062"/>
                    <a:gd name="connsiteY66" fmla="*/ 3548040 h 3619675"/>
                    <a:gd name="connsiteX67" fmla="*/ 63207 w 2701062"/>
                    <a:gd name="connsiteY67" fmla="*/ 3543826 h 3619675"/>
                    <a:gd name="connsiteX68" fmla="*/ 96918 w 2701062"/>
                    <a:gd name="connsiteY68" fmla="*/ 3497474 h 3619675"/>
                    <a:gd name="connsiteX69" fmla="*/ 155911 w 2701062"/>
                    <a:gd name="connsiteY69" fmla="*/ 3539612 h 3619675"/>
                    <a:gd name="connsiteX70" fmla="*/ 164339 w 2701062"/>
                    <a:gd name="connsiteY70" fmla="*/ 3619675 h 3619675"/>
                    <a:gd name="connsiteX71" fmla="*/ 265471 w 2701062"/>
                    <a:gd name="connsiteY71" fmla="*/ 3569109 h 3619675"/>
                    <a:gd name="connsiteX72" fmla="*/ 252829 w 2701062"/>
                    <a:gd name="connsiteY72" fmla="*/ 3510115 h 3619675"/>
                    <a:gd name="connsiteX73" fmla="*/ 307609 w 2701062"/>
                    <a:gd name="connsiteY73" fmla="*/ 3467977 h 3619675"/>
                    <a:gd name="connsiteX74" fmla="*/ 345534 w 2701062"/>
                    <a:gd name="connsiteY74" fmla="*/ 3430053 h 3619675"/>
                    <a:gd name="connsiteX75" fmla="*/ 375030 w 2701062"/>
                    <a:gd name="connsiteY75" fmla="*/ 3387914 h 3619675"/>
                    <a:gd name="connsiteX76" fmla="*/ 497231 w 2701062"/>
                    <a:gd name="connsiteY76" fmla="*/ 3396342 h 3619675"/>
                    <a:gd name="connsiteX77" fmla="*/ 497231 w 2701062"/>
                    <a:gd name="connsiteY77" fmla="*/ 3396342 h 3619675"/>
                    <a:gd name="connsiteX78" fmla="*/ 568866 w 2701062"/>
                    <a:gd name="connsiteY78" fmla="*/ 3430053 h 3619675"/>
                    <a:gd name="connsiteX79" fmla="*/ 589935 w 2701062"/>
                    <a:gd name="connsiteY79" fmla="*/ 3408984 h 3619675"/>
                    <a:gd name="connsiteX80" fmla="*/ 648929 w 2701062"/>
                    <a:gd name="connsiteY80" fmla="*/ 3438480 h 3619675"/>
                    <a:gd name="connsiteX81" fmla="*/ 674212 w 2701062"/>
                    <a:gd name="connsiteY81" fmla="*/ 3434267 h 3619675"/>
                    <a:gd name="connsiteX82" fmla="*/ 720564 w 2701062"/>
                    <a:gd name="connsiteY82" fmla="*/ 3497474 h 3619675"/>
                    <a:gd name="connsiteX83" fmla="*/ 754275 w 2701062"/>
                    <a:gd name="connsiteY83" fmla="*/ 3489046 h 3619675"/>
                    <a:gd name="connsiteX84" fmla="*/ 804840 w 2701062"/>
                    <a:gd name="connsiteY84" fmla="*/ 3413197 h 3619675"/>
                    <a:gd name="connsiteX85" fmla="*/ 842765 w 2701062"/>
                    <a:gd name="connsiteY85" fmla="*/ 3379487 h 3619675"/>
                    <a:gd name="connsiteX86" fmla="*/ 830123 w 2701062"/>
                    <a:gd name="connsiteY86" fmla="*/ 3324707 h 3619675"/>
                    <a:gd name="connsiteX87" fmla="*/ 859620 w 2701062"/>
                    <a:gd name="connsiteY87" fmla="*/ 3269927 h 3619675"/>
                    <a:gd name="connsiteX88" fmla="*/ 918614 w 2701062"/>
                    <a:gd name="connsiteY88" fmla="*/ 3219362 h 3619675"/>
                    <a:gd name="connsiteX89" fmla="*/ 1011318 w 2701062"/>
                    <a:gd name="connsiteY89" fmla="*/ 3202506 h 3619675"/>
                    <a:gd name="connsiteX90" fmla="*/ 1078739 w 2701062"/>
                    <a:gd name="connsiteY90" fmla="*/ 3189865 h 3619675"/>
                    <a:gd name="connsiteX91" fmla="*/ 1163016 w 2701062"/>
                    <a:gd name="connsiteY91" fmla="*/ 3261500 h 3619675"/>
                    <a:gd name="connsiteX92" fmla="*/ 1222009 w 2701062"/>
                    <a:gd name="connsiteY92" fmla="*/ 3295210 h 3619675"/>
                    <a:gd name="connsiteX93" fmla="*/ 1226223 w 2701062"/>
                    <a:gd name="connsiteY93" fmla="*/ 3248858 h 3619675"/>
                    <a:gd name="connsiteX94" fmla="*/ 1243078 w 2701062"/>
                    <a:gd name="connsiteY94" fmla="*/ 3240431 h 3619675"/>
                    <a:gd name="connsiteX95" fmla="*/ 1344210 w 2701062"/>
                    <a:gd name="connsiteY95" fmla="*/ 3261500 h 3619675"/>
                    <a:gd name="connsiteX96" fmla="*/ 1398990 w 2701062"/>
                    <a:gd name="connsiteY96" fmla="*/ 3269927 h 3619675"/>
                    <a:gd name="connsiteX97" fmla="*/ 1436914 w 2701062"/>
                    <a:gd name="connsiteY97" fmla="*/ 3198292 h 3619675"/>
                    <a:gd name="connsiteX98" fmla="*/ 1495908 w 2701062"/>
                    <a:gd name="connsiteY98" fmla="*/ 3189865 h 3619675"/>
                    <a:gd name="connsiteX99" fmla="*/ 1597040 w 2701062"/>
                    <a:gd name="connsiteY99" fmla="*/ 3244644 h 3619675"/>
                    <a:gd name="connsiteX100" fmla="*/ 1656033 w 2701062"/>
                    <a:gd name="connsiteY100" fmla="*/ 3265714 h 3619675"/>
                    <a:gd name="connsiteX101" fmla="*/ 1719240 w 2701062"/>
                    <a:gd name="connsiteY101" fmla="*/ 3206720 h 3619675"/>
                    <a:gd name="connsiteX102" fmla="*/ 1715027 w 2701062"/>
                    <a:gd name="connsiteY102" fmla="*/ 3135085 h 3619675"/>
                    <a:gd name="connsiteX103" fmla="*/ 1833014 w 2701062"/>
                    <a:gd name="connsiteY103" fmla="*/ 3185651 h 3619675"/>
                    <a:gd name="connsiteX104" fmla="*/ 1862510 w 2701062"/>
                    <a:gd name="connsiteY104" fmla="*/ 3135085 h 3619675"/>
                    <a:gd name="connsiteX105" fmla="*/ 2018422 w 2701062"/>
                    <a:gd name="connsiteY105" fmla="*/ 3114016 h 3619675"/>
                    <a:gd name="connsiteX106" fmla="*/ 2186975 w 2701062"/>
                    <a:gd name="connsiteY106" fmla="*/ 3173009 h 3619675"/>
                    <a:gd name="connsiteX107" fmla="*/ 2254396 w 2701062"/>
                    <a:gd name="connsiteY107" fmla="*/ 3088733 h 3619675"/>
                    <a:gd name="connsiteX108" fmla="*/ 2338673 w 2701062"/>
                    <a:gd name="connsiteY108" fmla="*/ 3088733 h 3619675"/>
                    <a:gd name="connsiteX109" fmla="*/ 2380811 w 2701062"/>
                    <a:gd name="connsiteY109" fmla="*/ 3033953 h 3619675"/>
                    <a:gd name="connsiteX110" fmla="*/ 2456660 w 2701062"/>
                    <a:gd name="connsiteY110" fmla="*/ 3038167 h 3619675"/>
                    <a:gd name="connsiteX111" fmla="*/ 2469301 w 2701062"/>
                    <a:gd name="connsiteY111" fmla="*/ 2958104 h 3619675"/>
                    <a:gd name="connsiteX112" fmla="*/ 2595716 w 2701062"/>
                    <a:gd name="connsiteY112" fmla="*/ 2890683 h 3619675"/>
                    <a:gd name="connsiteX113" fmla="*/ 2595716 w 2701062"/>
                    <a:gd name="connsiteY113" fmla="*/ 2789551 h 3619675"/>
                    <a:gd name="connsiteX114" fmla="*/ 2616785 w 2701062"/>
                    <a:gd name="connsiteY114" fmla="*/ 2751627 h 3619675"/>
                    <a:gd name="connsiteX115" fmla="*/ 2591502 w 2701062"/>
                    <a:gd name="connsiteY115" fmla="*/ 2726344 h 3619675"/>
                    <a:gd name="connsiteX116" fmla="*/ 2515653 w 2701062"/>
                    <a:gd name="connsiteY116" fmla="*/ 2726344 h 3619675"/>
                    <a:gd name="connsiteX117" fmla="*/ 2460874 w 2701062"/>
                    <a:gd name="connsiteY117" fmla="*/ 2738985 h 3619675"/>
                    <a:gd name="connsiteX118" fmla="*/ 2435591 w 2701062"/>
                    <a:gd name="connsiteY118" fmla="*/ 2751627 h 3619675"/>
                    <a:gd name="connsiteX119" fmla="*/ 2397666 w 2701062"/>
                    <a:gd name="connsiteY119" fmla="*/ 2701061 h 3619675"/>
                    <a:gd name="connsiteX120" fmla="*/ 2347100 w 2701062"/>
                    <a:gd name="connsiteY120" fmla="*/ 2675778 h 3619675"/>
                    <a:gd name="connsiteX121" fmla="*/ 2410308 w 2701062"/>
                    <a:gd name="connsiteY121" fmla="*/ 2637854 h 3619675"/>
                    <a:gd name="connsiteX122" fmla="*/ 2439804 w 2701062"/>
                    <a:gd name="connsiteY122" fmla="*/ 2490370 h 3619675"/>
                    <a:gd name="connsiteX123" fmla="*/ 2481943 w 2701062"/>
                    <a:gd name="connsiteY123" fmla="*/ 2524080 h 3619675"/>
                    <a:gd name="connsiteX124" fmla="*/ 2532509 w 2701062"/>
                    <a:gd name="connsiteY124" fmla="*/ 2452445 h 3619675"/>
                    <a:gd name="connsiteX125" fmla="*/ 2545150 w 2701062"/>
                    <a:gd name="connsiteY125" fmla="*/ 2414521 h 3619675"/>
                    <a:gd name="connsiteX126" fmla="*/ 2633640 w 2701062"/>
                    <a:gd name="connsiteY126" fmla="*/ 2300748 h 3619675"/>
                    <a:gd name="connsiteX127" fmla="*/ 2650496 w 2701062"/>
                    <a:gd name="connsiteY127" fmla="*/ 2208044 h 3619675"/>
                    <a:gd name="connsiteX128" fmla="*/ 2696848 w 2701062"/>
                    <a:gd name="connsiteY128" fmla="*/ 2132195 h 3619675"/>
                    <a:gd name="connsiteX129" fmla="*/ 2701062 w 2701062"/>
                    <a:gd name="connsiteY129" fmla="*/ 1925717 h 3619675"/>
                    <a:gd name="connsiteX130" fmla="*/ 2503012 w 2701062"/>
                    <a:gd name="connsiteY130" fmla="*/ 1790875 h 3619675"/>
                    <a:gd name="connsiteX131" fmla="*/ 2237541 w 2701062"/>
                    <a:gd name="connsiteY131" fmla="*/ 1761378 h 3619675"/>
                    <a:gd name="connsiteX132" fmla="*/ 2161692 w 2701062"/>
                    <a:gd name="connsiteY132" fmla="*/ 1849868 h 3619675"/>
                    <a:gd name="connsiteX133" fmla="*/ 2123768 w 2701062"/>
                    <a:gd name="connsiteY133" fmla="*/ 1841441 h 3619675"/>
                    <a:gd name="connsiteX134" fmla="*/ 2111126 w 2701062"/>
                    <a:gd name="connsiteY134" fmla="*/ 1790875 h 3619675"/>
                    <a:gd name="connsiteX135" fmla="*/ 2203830 w 2701062"/>
                    <a:gd name="connsiteY135" fmla="*/ 1693957 h 3619675"/>
                    <a:gd name="connsiteX136" fmla="*/ 2178547 w 2701062"/>
                    <a:gd name="connsiteY136" fmla="*/ 1554901 h 3619675"/>
                    <a:gd name="connsiteX137" fmla="*/ 2090057 w 2701062"/>
                    <a:gd name="connsiteY137" fmla="*/ 1462197 h 3619675"/>
                    <a:gd name="connsiteX138" fmla="*/ 2056346 w 2701062"/>
                    <a:gd name="connsiteY138" fmla="*/ 1432700 h 3619675"/>
                    <a:gd name="connsiteX139" fmla="*/ 2127981 w 2701062"/>
                    <a:gd name="connsiteY139" fmla="*/ 1420058 h 3619675"/>
                    <a:gd name="connsiteX140" fmla="*/ 2127981 w 2701062"/>
                    <a:gd name="connsiteY140" fmla="*/ 1386348 h 3619675"/>
                    <a:gd name="connsiteX141" fmla="*/ 2031063 w 2701062"/>
                    <a:gd name="connsiteY141" fmla="*/ 1259933 h 3619675"/>
                    <a:gd name="connsiteX142" fmla="*/ 2022636 w 2701062"/>
                    <a:gd name="connsiteY142" fmla="*/ 1175656 h 3619675"/>
                    <a:gd name="connsiteX143" fmla="*/ 2056346 w 2701062"/>
                    <a:gd name="connsiteY143" fmla="*/ 1112449 h 3619675"/>
                    <a:gd name="connsiteX144" fmla="*/ 2039491 w 2701062"/>
                    <a:gd name="connsiteY144" fmla="*/ 1078738 h 3619675"/>
                    <a:gd name="connsiteX145" fmla="*/ 1967856 w 2701062"/>
                    <a:gd name="connsiteY145" fmla="*/ 1057669 h 3619675"/>
                    <a:gd name="connsiteX146" fmla="*/ 1929932 w 2701062"/>
                    <a:gd name="connsiteY146" fmla="*/ 998676 h 3619675"/>
                    <a:gd name="connsiteX147" fmla="*/ 1934146 w 2701062"/>
                    <a:gd name="connsiteY147" fmla="*/ 939682 h 3619675"/>
                    <a:gd name="connsiteX148" fmla="*/ 1727668 w 2701062"/>
                    <a:gd name="connsiteY148" fmla="*/ 821695 h 3619675"/>
                    <a:gd name="connsiteX149" fmla="*/ 1664461 w 2701062"/>
                    <a:gd name="connsiteY149" fmla="*/ 762702 h 3619675"/>
                    <a:gd name="connsiteX150" fmla="*/ 1516977 w 2701062"/>
                    <a:gd name="connsiteY150" fmla="*/ 223333 h 3619675"/>
                    <a:gd name="connsiteX151" fmla="*/ 1407417 w 2701062"/>
                    <a:gd name="connsiteY151" fmla="*/ 105347 h 3619675"/>
                    <a:gd name="connsiteX152" fmla="*/ 1382133 w 2701062"/>
                    <a:gd name="connsiteY152" fmla="*/ 12642 h 3619675"/>
                    <a:gd name="connsiteX0" fmla="*/ 1382133 w 2701062"/>
                    <a:gd name="connsiteY0" fmla="*/ 0 h 3607033"/>
                    <a:gd name="connsiteX1" fmla="*/ 1335782 w 2701062"/>
                    <a:gd name="connsiteY1" fmla="*/ 63207 h 3607033"/>
                    <a:gd name="connsiteX2" fmla="*/ 1264148 w 2701062"/>
                    <a:gd name="connsiteY2" fmla="*/ 151697 h 3607033"/>
                    <a:gd name="connsiteX3" fmla="*/ 1281002 w 2701062"/>
                    <a:gd name="connsiteY3" fmla="*/ 290754 h 3607033"/>
                    <a:gd name="connsiteX4" fmla="*/ 1141946 w 2701062"/>
                    <a:gd name="connsiteY4" fmla="*/ 425596 h 3607033"/>
                    <a:gd name="connsiteX5" fmla="*/ 876475 w 2701062"/>
                    <a:gd name="connsiteY5" fmla="*/ 682638 h 3607033"/>
                    <a:gd name="connsiteX6" fmla="*/ 804840 w 2701062"/>
                    <a:gd name="connsiteY6" fmla="*/ 754273 h 3607033"/>
                    <a:gd name="connsiteX7" fmla="*/ 813268 w 2701062"/>
                    <a:gd name="connsiteY7" fmla="*/ 884902 h 3607033"/>
                    <a:gd name="connsiteX8" fmla="*/ 897545 w 2701062"/>
                    <a:gd name="connsiteY8" fmla="*/ 1053455 h 3607033"/>
                    <a:gd name="connsiteX9" fmla="*/ 943897 w 2701062"/>
                    <a:gd name="connsiteY9" fmla="*/ 1137731 h 3607033"/>
                    <a:gd name="connsiteX10" fmla="*/ 964966 w 2701062"/>
                    <a:gd name="connsiteY10" fmla="*/ 1167228 h 3607033"/>
                    <a:gd name="connsiteX11" fmla="*/ 994463 w 2701062"/>
                    <a:gd name="connsiteY11" fmla="*/ 1141945 h 3607033"/>
                    <a:gd name="connsiteX12" fmla="*/ 1011318 w 2701062"/>
                    <a:gd name="connsiteY12" fmla="*/ 1087166 h 3607033"/>
                    <a:gd name="connsiteX13" fmla="*/ 1057670 w 2701062"/>
                    <a:gd name="connsiteY13" fmla="*/ 1078738 h 3607033"/>
                    <a:gd name="connsiteX14" fmla="*/ 1053456 w 2701062"/>
                    <a:gd name="connsiteY14" fmla="*/ 1141945 h 3607033"/>
                    <a:gd name="connsiteX15" fmla="*/ 1040815 w 2701062"/>
                    <a:gd name="connsiteY15" fmla="*/ 1175656 h 3607033"/>
                    <a:gd name="connsiteX16" fmla="*/ 1049242 w 2701062"/>
                    <a:gd name="connsiteY16" fmla="*/ 1200939 h 3607033"/>
                    <a:gd name="connsiteX17" fmla="*/ 986035 w 2701062"/>
                    <a:gd name="connsiteY17" fmla="*/ 1217794 h 3607033"/>
                    <a:gd name="connsiteX18" fmla="*/ 1011318 w 2701062"/>
                    <a:gd name="connsiteY18" fmla="*/ 1352637 h 3607033"/>
                    <a:gd name="connsiteX19" fmla="*/ 1049242 w 2701062"/>
                    <a:gd name="connsiteY19" fmla="*/ 1348423 h 3607033"/>
                    <a:gd name="connsiteX20" fmla="*/ 1040815 w 2701062"/>
                    <a:gd name="connsiteY20" fmla="*/ 1411630 h 3607033"/>
                    <a:gd name="connsiteX21" fmla="*/ 981821 w 2701062"/>
                    <a:gd name="connsiteY21" fmla="*/ 1445341 h 3607033"/>
                    <a:gd name="connsiteX22" fmla="*/ 931255 w 2701062"/>
                    <a:gd name="connsiteY22" fmla="*/ 1445341 h 3607033"/>
                    <a:gd name="connsiteX23" fmla="*/ 897545 w 2701062"/>
                    <a:gd name="connsiteY23" fmla="*/ 1508548 h 3607033"/>
                    <a:gd name="connsiteX24" fmla="*/ 901758 w 2701062"/>
                    <a:gd name="connsiteY24" fmla="*/ 1538045 h 3607033"/>
                    <a:gd name="connsiteX25" fmla="*/ 948110 w 2701062"/>
                    <a:gd name="connsiteY25" fmla="*/ 1546472 h 3607033"/>
                    <a:gd name="connsiteX26" fmla="*/ 931255 w 2701062"/>
                    <a:gd name="connsiteY26" fmla="*/ 1584397 h 3607033"/>
                    <a:gd name="connsiteX27" fmla="*/ 952324 w 2701062"/>
                    <a:gd name="connsiteY27" fmla="*/ 1592825 h 3607033"/>
                    <a:gd name="connsiteX28" fmla="*/ 1015532 w 2701062"/>
                    <a:gd name="connsiteY28" fmla="*/ 1597038 h 3607033"/>
                    <a:gd name="connsiteX29" fmla="*/ 1040815 w 2701062"/>
                    <a:gd name="connsiteY29" fmla="*/ 1634963 h 3607033"/>
                    <a:gd name="connsiteX30" fmla="*/ 1036601 w 2701062"/>
                    <a:gd name="connsiteY30" fmla="*/ 1672887 h 3607033"/>
                    <a:gd name="connsiteX31" fmla="*/ 1104022 w 2701062"/>
                    <a:gd name="connsiteY31" fmla="*/ 1774019 h 3607033"/>
                    <a:gd name="connsiteX32" fmla="*/ 1053456 w 2701062"/>
                    <a:gd name="connsiteY32" fmla="*/ 1799302 h 3607033"/>
                    <a:gd name="connsiteX33" fmla="*/ 998676 w 2701062"/>
                    <a:gd name="connsiteY33" fmla="*/ 1795088 h 3607033"/>
                    <a:gd name="connsiteX34" fmla="*/ 964966 w 2701062"/>
                    <a:gd name="connsiteY34" fmla="*/ 1875151 h 3607033"/>
                    <a:gd name="connsiteX35" fmla="*/ 1015532 w 2701062"/>
                    <a:gd name="connsiteY35" fmla="*/ 1917289 h 3607033"/>
                    <a:gd name="connsiteX36" fmla="*/ 994463 w 2701062"/>
                    <a:gd name="connsiteY36" fmla="*/ 2014207 h 3607033"/>
                    <a:gd name="connsiteX37" fmla="*/ 1019746 w 2701062"/>
                    <a:gd name="connsiteY37" fmla="*/ 2047918 h 3607033"/>
                    <a:gd name="connsiteX38" fmla="*/ 990249 w 2701062"/>
                    <a:gd name="connsiteY38" fmla="*/ 2081628 h 3607033"/>
                    <a:gd name="connsiteX39" fmla="*/ 948110 w 2701062"/>
                    <a:gd name="connsiteY39" fmla="*/ 2081628 h 3607033"/>
                    <a:gd name="connsiteX40" fmla="*/ 939683 w 2701062"/>
                    <a:gd name="connsiteY40" fmla="*/ 2119553 h 3607033"/>
                    <a:gd name="connsiteX41" fmla="*/ 994463 w 2701062"/>
                    <a:gd name="connsiteY41" fmla="*/ 2165905 h 3607033"/>
                    <a:gd name="connsiteX42" fmla="*/ 981821 w 2701062"/>
                    <a:gd name="connsiteY42" fmla="*/ 2347099 h 3607033"/>
                    <a:gd name="connsiteX43" fmla="*/ 1015532 w 2701062"/>
                    <a:gd name="connsiteY43" fmla="*/ 2427162 h 3607033"/>
                    <a:gd name="connsiteX44" fmla="*/ 1049242 w 2701062"/>
                    <a:gd name="connsiteY44" fmla="*/ 2427162 h 3607033"/>
                    <a:gd name="connsiteX45" fmla="*/ 1129305 w 2701062"/>
                    <a:gd name="connsiteY45" fmla="*/ 2494583 h 3607033"/>
                    <a:gd name="connsiteX46" fmla="*/ 1125091 w 2701062"/>
                    <a:gd name="connsiteY46" fmla="*/ 2625212 h 3607033"/>
                    <a:gd name="connsiteX47" fmla="*/ 1087167 w 2701062"/>
                    <a:gd name="connsiteY47" fmla="*/ 2688419 h 3607033"/>
                    <a:gd name="connsiteX48" fmla="*/ 1015532 w 2701062"/>
                    <a:gd name="connsiteY48" fmla="*/ 2755840 h 3607033"/>
                    <a:gd name="connsiteX49" fmla="*/ 1007104 w 2701062"/>
                    <a:gd name="connsiteY49" fmla="*/ 2844331 h 3607033"/>
                    <a:gd name="connsiteX50" fmla="*/ 922828 w 2701062"/>
                    <a:gd name="connsiteY50" fmla="*/ 2856972 h 3607033"/>
                    <a:gd name="connsiteX51" fmla="*/ 868048 w 2701062"/>
                    <a:gd name="connsiteY51" fmla="*/ 2861186 h 3607033"/>
                    <a:gd name="connsiteX52" fmla="*/ 830123 w 2701062"/>
                    <a:gd name="connsiteY52" fmla="*/ 2823261 h 3607033"/>
                    <a:gd name="connsiteX53" fmla="*/ 577294 w 2701062"/>
                    <a:gd name="connsiteY53" fmla="*/ 2844331 h 3607033"/>
                    <a:gd name="connsiteX54" fmla="*/ 568866 w 2701062"/>
                    <a:gd name="connsiteY54" fmla="*/ 2949676 h 3607033"/>
                    <a:gd name="connsiteX55" fmla="*/ 514087 w 2701062"/>
                    <a:gd name="connsiteY55" fmla="*/ 2983387 h 3607033"/>
                    <a:gd name="connsiteX56" fmla="*/ 484590 w 2701062"/>
                    <a:gd name="connsiteY56" fmla="*/ 2949676 h 3607033"/>
                    <a:gd name="connsiteX57" fmla="*/ 446665 w 2701062"/>
                    <a:gd name="connsiteY57" fmla="*/ 2974959 h 3607033"/>
                    <a:gd name="connsiteX58" fmla="*/ 434024 w 2701062"/>
                    <a:gd name="connsiteY58" fmla="*/ 3092946 h 3607033"/>
                    <a:gd name="connsiteX59" fmla="*/ 328678 w 2701062"/>
                    <a:gd name="connsiteY59" fmla="*/ 3219361 h 3607033"/>
                    <a:gd name="connsiteX60" fmla="*/ 273899 w 2701062"/>
                    <a:gd name="connsiteY60" fmla="*/ 3232002 h 3607033"/>
                    <a:gd name="connsiteX61" fmla="*/ 252829 w 2701062"/>
                    <a:gd name="connsiteY61" fmla="*/ 3282568 h 3607033"/>
                    <a:gd name="connsiteX62" fmla="*/ 202263 w 2701062"/>
                    <a:gd name="connsiteY62" fmla="*/ 3362631 h 3607033"/>
                    <a:gd name="connsiteX63" fmla="*/ 164339 w 2701062"/>
                    <a:gd name="connsiteY63" fmla="*/ 3392128 h 3607033"/>
                    <a:gd name="connsiteX64" fmla="*/ 75849 w 2701062"/>
                    <a:gd name="connsiteY64" fmla="*/ 3421625 h 3607033"/>
                    <a:gd name="connsiteX65" fmla="*/ 12641 w 2701062"/>
                    <a:gd name="connsiteY65" fmla="*/ 3455335 h 3607033"/>
                    <a:gd name="connsiteX66" fmla="*/ 0 w 2701062"/>
                    <a:gd name="connsiteY66" fmla="*/ 3535398 h 3607033"/>
                    <a:gd name="connsiteX67" fmla="*/ 63207 w 2701062"/>
                    <a:gd name="connsiteY67" fmla="*/ 3531184 h 3607033"/>
                    <a:gd name="connsiteX68" fmla="*/ 96918 w 2701062"/>
                    <a:gd name="connsiteY68" fmla="*/ 3484832 h 3607033"/>
                    <a:gd name="connsiteX69" fmla="*/ 155911 w 2701062"/>
                    <a:gd name="connsiteY69" fmla="*/ 3526970 h 3607033"/>
                    <a:gd name="connsiteX70" fmla="*/ 164339 w 2701062"/>
                    <a:gd name="connsiteY70" fmla="*/ 3607033 h 3607033"/>
                    <a:gd name="connsiteX71" fmla="*/ 265471 w 2701062"/>
                    <a:gd name="connsiteY71" fmla="*/ 3556467 h 3607033"/>
                    <a:gd name="connsiteX72" fmla="*/ 252829 w 2701062"/>
                    <a:gd name="connsiteY72" fmla="*/ 3497473 h 3607033"/>
                    <a:gd name="connsiteX73" fmla="*/ 307609 w 2701062"/>
                    <a:gd name="connsiteY73" fmla="*/ 3455335 h 3607033"/>
                    <a:gd name="connsiteX74" fmla="*/ 345534 w 2701062"/>
                    <a:gd name="connsiteY74" fmla="*/ 3417411 h 3607033"/>
                    <a:gd name="connsiteX75" fmla="*/ 375030 w 2701062"/>
                    <a:gd name="connsiteY75" fmla="*/ 3375272 h 3607033"/>
                    <a:gd name="connsiteX76" fmla="*/ 497231 w 2701062"/>
                    <a:gd name="connsiteY76" fmla="*/ 3383700 h 3607033"/>
                    <a:gd name="connsiteX77" fmla="*/ 497231 w 2701062"/>
                    <a:gd name="connsiteY77" fmla="*/ 3383700 h 3607033"/>
                    <a:gd name="connsiteX78" fmla="*/ 568866 w 2701062"/>
                    <a:gd name="connsiteY78" fmla="*/ 3417411 h 3607033"/>
                    <a:gd name="connsiteX79" fmla="*/ 589935 w 2701062"/>
                    <a:gd name="connsiteY79" fmla="*/ 3396342 h 3607033"/>
                    <a:gd name="connsiteX80" fmla="*/ 648929 w 2701062"/>
                    <a:gd name="connsiteY80" fmla="*/ 3425838 h 3607033"/>
                    <a:gd name="connsiteX81" fmla="*/ 674212 w 2701062"/>
                    <a:gd name="connsiteY81" fmla="*/ 3421625 h 3607033"/>
                    <a:gd name="connsiteX82" fmla="*/ 720564 w 2701062"/>
                    <a:gd name="connsiteY82" fmla="*/ 3484832 h 3607033"/>
                    <a:gd name="connsiteX83" fmla="*/ 754275 w 2701062"/>
                    <a:gd name="connsiteY83" fmla="*/ 3476404 h 3607033"/>
                    <a:gd name="connsiteX84" fmla="*/ 804840 w 2701062"/>
                    <a:gd name="connsiteY84" fmla="*/ 3400555 h 3607033"/>
                    <a:gd name="connsiteX85" fmla="*/ 842765 w 2701062"/>
                    <a:gd name="connsiteY85" fmla="*/ 3366845 h 3607033"/>
                    <a:gd name="connsiteX86" fmla="*/ 830123 w 2701062"/>
                    <a:gd name="connsiteY86" fmla="*/ 3312065 h 3607033"/>
                    <a:gd name="connsiteX87" fmla="*/ 859620 w 2701062"/>
                    <a:gd name="connsiteY87" fmla="*/ 3257285 h 3607033"/>
                    <a:gd name="connsiteX88" fmla="*/ 918614 w 2701062"/>
                    <a:gd name="connsiteY88" fmla="*/ 3206720 h 3607033"/>
                    <a:gd name="connsiteX89" fmla="*/ 1011318 w 2701062"/>
                    <a:gd name="connsiteY89" fmla="*/ 3189864 h 3607033"/>
                    <a:gd name="connsiteX90" fmla="*/ 1078739 w 2701062"/>
                    <a:gd name="connsiteY90" fmla="*/ 3177223 h 3607033"/>
                    <a:gd name="connsiteX91" fmla="*/ 1163016 w 2701062"/>
                    <a:gd name="connsiteY91" fmla="*/ 3248858 h 3607033"/>
                    <a:gd name="connsiteX92" fmla="*/ 1222009 w 2701062"/>
                    <a:gd name="connsiteY92" fmla="*/ 3282568 h 3607033"/>
                    <a:gd name="connsiteX93" fmla="*/ 1226223 w 2701062"/>
                    <a:gd name="connsiteY93" fmla="*/ 3236216 h 3607033"/>
                    <a:gd name="connsiteX94" fmla="*/ 1243078 w 2701062"/>
                    <a:gd name="connsiteY94" fmla="*/ 3227789 h 3607033"/>
                    <a:gd name="connsiteX95" fmla="*/ 1344210 w 2701062"/>
                    <a:gd name="connsiteY95" fmla="*/ 3248858 h 3607033"/>
                    <a:gd name="connsiteX96" fmla="*/ 1398990 w 2701062"/>
                    <a:gd name="connsiteY96" fmla="*/ 3257285 h 3607033"/>
                    <a:gd name="connsiteX97" fmla="*/ 1436914 w 2701062"/>
                    <a:gd name="connsiteY97" fmla="*/ 3185650 h 3607033"/>
                    <a:gd name="connsiteX98" fmla="*/ 1495908 w 2701062"/>
                    <a:gd name="connsiteY98" fmla="*/ 3177223 h 3607033"/>
                    <a:gd name="connsiteX99" fmla="*/ 1597040 w 2701062"/>
                    <a:gd name="connsiteY99" fmla="*/ 3232002 h 3607033"/>
                    <a:gd name="connsiteX100" fmla="*/ 1656033 w 2701062"/>
                    <a:gd name="connsiteY100" fmla="*/ 3253072 h 3607033"/>
                    <a:gd name="connsiteX101" fmla="*/ 1719240 w 2701062"/>
                    <a:gd name="connsiteY101" fmla="*/ 3194078 h 3607033"/>
                    <a:gd name="connsiteX102" fmla="*/ 1715027 w 2701062"/>
                    <a:gd name="connsiteY102" fmla="*/ 3122443 h 3607033"/>
                    <a:gd name="connsiteX103" fmla="*/ 1833014 w 2701062"/>
                    <a:gd name="connsiteY103" fmla="*/ 3173009 h 3607033"/>
                    <a:gd name="connsiteX104" fmla="*/ 1862510 w 2701062"/>
                    <a:gd name="connsiteY104" fmla="*/ 3122443 h 3607033"/>
                    <a:gd name="connsiteX105" fmla="*/ 2018422 w 2701062"/>
                    <a:gd name="connsiteY105" fmla="*/ 3101374 h 3607033"/>
                    <a:gd name="connsiteX106" fmla="*/ 2186975 w 2701062"/>
                    <a:gd name="connsiteY106" fmla="*/ 3160367 h 3607033"/>
                    <a:gd name="connsiteX107" fmla="*/ 2254396 w 2701062"/>
                    <a:gd name="connsiteY107" fmla="*/ 3076091 h 3607033"/>
                    <a:gd name="connsiteX108" fmla="*/ 2338673 w 2701062"/>
                    <a:gd name="connsiteY108" fmla="*/ 3076091 h 3607033"/>
                    <a:gd name="connsiteX109" fmla="*/ 2380811 w 2701062"/>
                    <a:gd name="connsiteY109" fmla="*/ 3021311 h 3607033"/>
                    <a:gd name="connsiteX110" fmla="*/ 2456660 w 2701062"/>
                    <a:gd name="connsiteY110" fmla="*/ 3025525 h 3607033"/>
                    <a:gd name="connsiteX111" fmla="*/ 2469301 w 2701062"/>
                    <a:gd name="connsiteY111" fmla="*/ 2945462 h 3607033"/>
                    <a:gd name="connsiteX112" fmla="*/ 2595716 w 2701062"/>
                    <a:gd name="connsiteY112" fmla="*/ 2878041 h 3607033"/>
                    <a:gd name="connsiteX113" fmla="*/ 2595716 w 2701062"/>
                    <a:gd name="connsiteY113" fmla="*/ 2776909 h 3607033"/>
                    <a:gd name="connsiteX114" fmla="*/ 2616785 w 2701062"/>
                    <a:gd name="connsiteY114" fmla="*/ 2738985 h 3607033"/>
                    <a:gd name="connsiteX115" fmla="*/ 2591502 w 2701062"/>
                    <a:gd name="connsiteY115" fmla="*/ 2713702 h 3607033"/>
                    <a:gd name="connsiteX116" fmla="*/ 2515653 w 2701062"/>
                    <a:gd name="connsiteY116" fmla="*/ 2713702 h 3607033"/>
                    <a:gd name="connsiteX117" fmla="*/ 2460874 w 2701062"/>
                    <a:gd name="connsiteY117" fmla="*/ 2726343 h 3607033"/>
                    <a:gd name="connsiteX118" fmla="*/ 2435591 w 2701062"/>
                    <a:gd name="connsiteY118" fmla="*/ 2738985 h 3607033"/>
                    <a:gd name="connsiteX119" fmla="*/ 2397666 w 2701062"/>
                    <a:gd name="connsiteY119" fmla="*/ 2688419 h 3607033"/>
                    <a:gd name="connsiteX120" fmla="*/ 2347100 w 2701062"/>
                    <a:gd name="connsiteY120" fmla="*/ 2663136 h 3607033"/>
                    <a:gd name="connsiteX121" fmla="*/ 2410308 w 2701062"/>
                    <a:gd name="connsiteY121" fmla="*/ 2625212 h 3607033"/>
                    <a:gd name="connsiteX122" fmla="*/ 2439804 w 2701062"/>
                    <a:gd name="connsiteY122" fmla="*/ 2477728 h 3607033"/>
                    <a:gd name="connsiteX123" fmla="*/ 2481943 w 2701062"/>
                    <a:gd name="connsiteY123" fmla="*/ 2511438 h 3607033"/>
                    <a:gd name="connsiteX124" fmla="*/ 2532509 w 2701062"/>
                    <a:gd name="connsiteY124" fmla="*/ 2439803 h 3607033"/>
                    <a:gd name="connsiteX125" fmla="*/ 2545150 w 2701062"/>
                    <a:gd name="connsiteY125" fmla="*/ 2401879 h 3607033"/>
                    <a:gd name="connsiteX126" fmla="*/ 2633640 w 2701062"/>
                    <a:gd name="connsiteY126" fmla="*/ 2288106 h 3607033"/>
                    <a:gd name="connsiteX127" fmla="*/ 2650496 w 2701062"/>
                    <a:gd name="connsiteY127" fmla="*/ 2195402 h 3607033"/>
                    <a:gd name="connsiteX128" fmla="*/ 2696848 w 2701062"/>
                    <a:gd name="connsiteY128" fmla="*/ 2119553 h 3607033"/>
                    <a:gd name="connsiteX129" fmla="*/ 2701062 w 2701062"/>
                    <a:gd name="connsiteY129" fmla="*/ 1913075 h 3607033"/>
                    <a:gd name="connsiteX130" fmla="*/ 2503012 w 2701062"/>
                    <a:gd name="connsiteY130" fmla="*/ 1778233 h 3607033"/>
                    <a:gd name="connsiteX131" fmla="*/ 2237541 w 2701062"/>
                    <a:gd name="connsiteY131" fmla="*/ 1748736 h 3607033"/>
                    <a:gd name="connsiteX132" fmla="*/ 2161692 w 2701062"/>
                    <a:gd name="connsiteY132" fmla="*/ 1837226 h 3607033"/>
                    <a:gd name="connsiteX133" fmla="*/ 2123768 w 2701062"/>
                    <a:gd name="connsiteY133" fmla="*/ 1828799 h 3607033"/>
                    <a:gd name="connsiteX134" fmla="*/ 2111126 w 2701062"/>
                    <a:gd name="connsiteY134" fmla="*/ 1778233 h 3607033"/>
                    <a:gd name="connsiteX135" fmla="*/ 2203830 w 2701062"/>
                    <a:gd name="connsiteY135" fmla="*/ 1681315 h 3607033"/>
                    <a:gd name="connsiteX136" fmla="*/ 2178547 w 2701062"/>
                    <a:gd name="connsiteY136" fmla="*/ 1542259 h 3607033"/>
                    <a:gd name="connsiteX137" fmla="*/ 2090057 w 2701062"/>
                    <a:gd name="connsiteY137" fmla="*/ 1449555 h 3607033"/>
                    <a:gd name="connsiteX138" fmla="*/ 2056346 w 2701062"/>
                    <a:gd name="connsiteY138" fmla="*/ 1420058 h 3607033"/>
                    <a:gd name="connsiteX139" fmla="*/ 2127981 w 2701062"/>
                    <a:gd name="connsiteY139" fmla="*/ 1407416 h 3607033"/>
                    <a:gd name="connsiteX140" fmla="*/ 2127981 w 2701062"/>
                    <a:gd name="connsiteY140" fmla="*/ 1373706 h 3607033"/>
                    <a:gd name="connsiteX141" fmla="*/ 2031063 w 2701062"/>
                    <a:gd name="connsiteY141" fmla="*/ 1247291 h 3607033"/>
                    <a:gd name="connsiteX142" fmla="*/ 2022636 w 2701062"/>
                    <a:gd name="connsiteY142" fmla="*/ 1163014 h 3607033"/>
                    <a:gd name="connsiteX143" fmla="*/ 2056346 w 2701062"/>
                    <a:gd name="connsiteY143" fmla="*/ 1099807 h 3607033"/>
                    <a:gd name="connsiteX144" fmla="*/ 2039491 w 2701062"/>
                    <a:gd name="connsiteY144" fmla="*/ 1066096 h 3607033"/>
                    <a:gd name="connsiteX145" fmla="*/ 1967856 w 2701062"/>
                    <a:gd name="connsiteY145" fmla="*/ 1045027 h 3607033"/>
                    <a:gd name="connsiteX146" fmla="*/ 1929932 w 2701062"/>
                    <a:gd name="connsiteY146" fmla="*/ 986034 h 3607033"/>
                    <a:gd name="connsiteX147" fmla="*/ 1934146 w 2701062"/>
                    <a:gd name="connsiteY147" fmla="*/ 927040 h 3607033"/>
                    <a:gd name="connsiteX148" fmla="*/ 1727668 w 2701062"/>
                    <a:gd name="connsiteY148" fmla="*/ 809053 h 3607033"/>
                    <a:gd name="connsiteX149" fmla="*/ 1664461 w 2701062"/>
                    <a:gd name="connsiteY149" fmla="*/ 750060 h 3607033"/>
                    <a:gd name="connsiteX150" fmla="*/ 1516977 w 2701062"/>
                    <a:gd name="connsiteY150" fmla="*/ 210691 h 3607033"/>
                    <a:gd name="connsiteX151" fmla="*/ 1407417 w 2701062"/>
                    <a:gd name="connsiteY151" fmla="*/ 92705 h 3607033"/>
                    <a:gd name="connsiteX152" fmla="*/ 1382133 w 2701062"/>
                    <a:gd name="connsiteY152" fmla="*/ 0 h 3607033"/>
                    <a:gd name="connsiteX0" fmla="*/ 1382133 w 2701062"/>
                    <a:gd name="connsiteY0" fmla="*/ 0 h 3607033"/>
                    <a:gd name="connsiteX1" fmla="*/ 1358300 w 2701062"/>
                    <a:gd name="connsiteY1" fmla="*/ 33448 h 3607033"/>
                    <a:gd name="connsiteX2" fmla="*/ 1335782 w 2701062"/>
                    <a:gd name="connsiteY2" fmla="*/ 63207 h 3607033"/>
                    <a:gd name="connsiteX3" fmla="*/ 1264148 w 2701062"/>
                    <a:gd name="connsiteY3" fmla="*/ 151697 h 3607033"/>
                    <a:gd name="connsiteX4" fmla="*/ 1281002 w 2701062"/>
                    <a:gd name="connsiteY4" fmla="*/ 290754 h 3607033"/>
                    <a:gd name="connsiteX5" fmla="*/ 1141946 w 2701062"/>
                    <a:gd name="connsiteY5" fmla="*/ 425596 h 3607033"/>
                    <a:gd name="connsiteX6" fmla="*/ 876475 w 2701062"/>
                    <a:gd name="connsiteY6" fmla="*/ 682638 h 3607033"/>
                    <a:gd name="connsiteX7" fmla="*/ 804840 w 2701062"/>
                    <a:gd name="connsiteY7" fmla="*/ 754273 h 3607033"/>
                    <a:gd name="connsiteX8" fmla="*/ 813268 w 2701062"/>
                    <a:gd name="connsiteY8" fmla="*/ 884902 h 3607033"/>
                    <a:gd name="connsiteX9" fmla="*/ 897545 w 2701062"/>
                    <a:gd name="connsiteY9" fmla="*/ 1053455 h 3607033"/>
                    <a:gd name="connsiteX10" fmla="*/ 943897 w 2701062"/>
                    <a:gd name="connsiteY10" fmla="*/ 1137731 h 3607033"/>
                    <a:gd name="connsiteX11" fmla="*/ 964966 w 2701062"/>
                    <a:gd name="connsiteY11" fmla="*/ 1167228 h 3607033"/>
                    <a:gd name="connsiteX12" fmla="*/ 994463 w 2701062"/>
                    <a:gd name="connsiteY12" fmla="*/ 1141945 h 3607033"/>
                    <a:gd name="connsiteX13" fmla="*/ 1011318 w 2701062"/>
                    <a:gd name="connsiteY13" fmla="*/ 1087166 h 3607033"/>
                    <a:gd name="connsiteX14" fmla="*/ 1057670 w 2701062"/>
                    <a:gd name="connsiteY14" fmla="*/ 1078738 h 3607033"/>
                    <a:gd name="connsiteX15" fmla="*/ 1053456 w 2701062"/>
                    <a:gd name="connsiteY15" fmla="*/ 1141945 h 3607033"/>
                    <a:gd name="connsiteX16" fmla="*/ 1040815 w 2701062"/>
                    <a:gd name="connsiteY16" fmla="*/ 1175656 h 3607033"/>
                    <a:gd name="connsiteX17" fmla="*/ 1049242 w 2701062"/>
                    <a:gd name="connsiteY17" fmla="*/ 1200939 h 3607033"/>
                    <a:gd name="connsiteX18" fmla="*/ 986035 w 2701062"/>
                    <a:gd name="connsiteY18" fmla="*/ 1217794 h 3607033"/>
                    <a:gd name="connsiteX19" fmla="*/ 1011318 w 2701062"/>
                    <a:gd name="connsiteY19" fmla="*/ 1352637 h 3607033"/>
                    <a:gd name="connsiteX20" fmla="*/ 1049242 w 2701062"/>
                    <a:gd name="connsiteY20" fmla="*/ 1348423 h 3607033"/>
                    <a:gd name="connsiteX21" fmla="*/ 1040815 w 2701062"/>
                    <a:gd name="connsiteY21" fmla="*/ 1411630 h 3607033"/>
                    <a:gd name="connsiteX22" fmla="*/ 981821 w 2701062"/>
                    <a:gd name="connsiteY22" fmla="*/ 1445341 h 3607033"/>
                    <a:gd name="connsiteX23" fmla="*/ 931255 w 2701062"/>
                    <a:gd name="connsiteY23" fmla="*/ 1445341 h 3607033"/>
                    <a:gd name="connsiteX24" fmla="*/ 897545 w 2701062"/>
                    <a:gd name="connsiteY24" fmla="*/ 1508548 h 3607033"/>
                    <a:gd name="connsiteX25" fmla="*/ 901758 w 2701062"/>
                    <a:gd name="connsiteY25" fmla="*/ 1538045 h 3607033"/>
                    <a:gd name="connsiteX26" fmla="*/ 948110 w 2701062"/>
                    <a:gd name="connsiteY26" fmla="*/ 1546472 h 3607033"/>
                    <a:gd name="connsiteX27" fmla="*/ 931255 w 2701062"/>
                    <a:gd name="connsiteY27" fmla="*/ 1584397 h 3607033"/>
                    <a:gd name="connsiteX28" fmla="*/ 952324 w 2701062"/>
                    <a:gd name="connsiteY28" fmla="*/ 1592825 h 3607033"/>
                    <a:gd name="connsiteX29" fmla="*/ 1015532 w 2701062"/>
                    <a:gd name="connsiteY29" fmla="*/ 1597038 h 3607033"/>
                    <a:gd name="connsiteX30" fmla="*/ 1040815 w 2701062"/>
                    <a:gd name="connsiteY30" fmla="*/ 1634963 h 3607033"/>
                    <a:gd name="connsiteX31" fmla="*/ 1036601 w 2701062"/>
                    <a:gd name="connsiteY31" fmla="*/ 1672887 h 3607033"/>
                    <a:gd name="connsiteX32" fmla="*/ 1104022 w 2701062"/>
                    <a:gd name="connsiteY32" fmla="*/ 1774019 h 3607033"/>
                    <a:gd name="connsiteX33" fmla="*/ 1053456 w 2701062"/>
                    <a:gd name="connsiteY33" fmla="*/ 1799302 h 3607033"/>
                    <a:gd name="connsiteX34" fmla="*/ 998676 w 2701062"/>
                    <a:gd name="connsiteY34" fmla="*/ 1795088 h 3607033"/>
                    <a:gd name="connsiteX35" fmla="*/ 964966 w 2701062"/>
                    <a:gd name="connsiteY35" fmla="*/ 1875151 h 3607033"/>
                    <a:gd name="connsiteX36" fmla="*/ 1015532 w 2701062"/>
                    <a:gd name="connsiteY36" fmla="*/ 1917289 h 3607033"/>
                    <a:gd name="connsiteX37" fmla="*/ 994463 w 2701062"/>
                    <a:gd name="connsiteY37" fmla="*/ 2014207 h 3607033"/>
                    <a:gd name="connsiteX38" fmla="*/ 1019746 w 2701062"/>
                    <a:gd name="connsiteY38" fmla="*/ 2047918 h 3607033"/>
                    <a:gd name="connsiteX39" fmla="*/ 990249 w 2701062"/>
                    <a:gd name="connsiteY39" fmla="*/ 2081628 h 3607033"/>
                    <a:gd name="connsiteX40" fmla="*/ 948110 w 2701062"/>
                    <a:gd name="connsiteY40" fmla="*/ 2081628 h 3607033"/>
                    <a:gd name="connsiteX41" fmla="*/ 939683 w 2701062"/>
                    <a:gd name="connsiteY41" fmla="*/ 2119553 h 3607033"/>
                    <a:gd name="connsiteX42" fmla="*/ 994463 w 2701062"/>
                    <a:gd name="connsiteY42" fmla="*/ 2165905 h 3607033"/>
                    <a:gd name="connsiteX43" fmla="*/ 981821 w 2701062"/>
                    <a:gd name="connsiteY43" fmla="*/ 2347099 h 3607033"/>
                    <a:gd name="connsiteX44" fmla="*/ 1015532 w 2701062"/>
                    <a:gd name="connsiteY44" fmla="*/ 2427162 h 3607033"/>
                    <a:gd name="connsiteX45" fmla="*/ 1049242 w 2701062"/>
                    <a:gd name="connsiteY45" fmla="*/ 2427162 h 3607033"/>
                    <a:gd name="connsiteX46" fmla="*/ 1129305 w 2701062"/>
                    <a:gd name="connsiteY46" fmla="*/ 2494583 h 3607033"/>
                    <a:gd name="connsiteX47" fmla="*/ 1125091 w 2701062"/>
                    <a:gd name="connsiteY47" fmla="*/ 2625212 h 3607033"/>
                    <a:gd name="connsiteX48" fmla="*/ 1087167 w 2701062"/>
                    <a:gd name="connsiteY48" fmla="*/ 2688419 h 3607033"/>
                    <a:gd name="connsiteX49" fmla="*/ 1015532 w 2701062"/>
                    <a:gd name="connsiteY49" fmla="*/ 2755840 h 3607033"/>
                    <a:gd name="connsiteX50" fmla="*/ 1007104 w 2701062"/>
                    <a:gd name="connsiteY50" fmla="*/ 2844331 h 3607033"/>
                    <a:gd name="connsiteX51" fmla="*/ 922828 w 2701062"/>
                    <a:gd name="connsiteY51" fmla="*/ 2856972 h 3607033"/>
                    <a:gd name="connsiteX52" fmla="*/ 868048 w 2701062"/>
                    <a:gd name="connsiteY52" fmla="*/ 2861186 h 3607033"/>
                    <a:gd name="connsiteX53" fmla="*/ 830123 w 2701062"/>
                    <a:gd name="connsiteY53" fmla="*/ 2823261 h 3607033"/>
                    <a:gd name="connsiteX54" fmla="*/ 577294 w 2701062"/>
                    <a:gd name="connsiteY54" fmla="*/ 2844331 h 3607033"/>
                    <a:gd name="connsiteX55" fmla="*/ 568866 w 2701062"/>
                    <a:gd name="connsiteY55" fmla="*/ 2949676 h 3607033"/>
                    <a:gd name="connsiteX56" fmla="*/ 514087 w 2701062"/>
                    <a:gd name="connsiteY56" fmla="*/ 2983387 h 3607033"/>
                    <a:gd name="connsiteX57" fmla="*/ 484590 w 2701062"/>
                    <a:gd name="connsiteY57" fmla="*/ 2949676 h 3607033"/>
                    <a:gd name="connsiteX58" fmla="*/ 446665 w 2701062"/>
                    <a:gd name="connsiteY58" fmla="*/ 2974959 h 3607033"/>
                    <a:gd name="connsiteX59" fmla="*/ 434024 w 2701062"/>
                    <a:gd name="connsiteY59" fmla="*/ 3092946 h 3607033"/>
                    <a:gd name="connsiteX60" fmla="*/ 328678 w 2701062"/>
                    <a:gd name="connsiteY60" fmla="*/ 3219361 h 3607033"/>
                    <a:gd name="connsiteX61" fmla="*/ 273899 w 2701062"/>
                    <a:gd name="connsiteY61" fmla="*/ 3232002 h 3607033"/>
                    <a:gd name="connsiteX62" fmla="*/ 252829 w 2701062"/>
                    <a:gd name="connsiteY62" fmla="*/ 3282568 h 3607033"/>
                    <a:gd name="connsiteX63" fmla="*/ 202263 w 2701062"/>
                    <a:gd name="connsiteY63" fmla="*/ 3362631 h 3607033"/>
                    <a:gd name="connsiteX64" fmla="*/ 164339 w 2701062"/>
                    <a:gd name="connsiteY64" fmla="*/ 3392128 h 3607033"/>
                    <a:gd name="connsiteX65" fmla="*/ 75849 w 2701062"/>
                    <a:gd name="connsiteY65" fmla="*/ 3421625 h 3607033"/>
                    <a:gd name="connsiteX66" fmla="*/ 12641 w 2701062"/>
                    <a:gd name="connsiteY66" fmla="*/ 3455335 h 3607033"/>
                    <a:gd name="connsiteX67" fmla="*/ 0 w 2701062"/>
                    <a:gd name="connsiteY67" fmla="*/ 3535398 h 3607033"/>
                    <a:gd name="connsiteX68" fmla="*/ 63207 w 2701062"/>
                    <a:gd name="connsiteY68" fmla="*/ 3531184 h 3607033"/>
                    <a:gd name="connsiteX69" fmla="*/ 96918 w 2701062"/>
                    <a:gd name="connsiteY69" fmla="*/ 3484832 h 3607033"/>
                    <a:gd name="connsiteX70" fmla="*/ 155911 w 2701062"/>
                    <a:gd name="connsiteY70" fmla="*/ 3526970 h 3607033"/>
                    <a:gd name="connsiteX71" fmla="*/ 164339 w 2701062"/>
                    <a:gd name="connsiteY71" fmla="*/ 3607033 h 3607033"/>
                    <a:gd name="connsiteX72" fmla="*/ 265471 w 2701062"/>
                    <a:gd name="connsiteY72" fmla="*/ 3556467 h 3607033"/>
                    <a:gd name="connsiteX73" fmla="*/ 252829 w 2701062"/>
                    <a:gd name="connsiteY73" fmla="*/ 3497473 h 3607033"/>
                    <a:gd name="connsiteX74" fmla="*/ 307609 w 2701062"/>
                    <a:gd name="connsiteY74" fmla="*/ 3455335 h 3607033"/>
                    <a:gd name="connsiteX75" fmla="*/ 345534 w 2701062"/>
                    <a:gd name="connsiteY75" fmla="*/ 3417411 h 3607033"/>
                    <a:gd name="connsiteX76" fmla="*/ 375030 w 2701062"/>
                    <a:gd name="connsiteY76" fmla="*/ 3375272 h 3607033"/>
                    <a:gd name="connsiteX77" fmla="*/ 497231 w 2701062"/>
                    <a:gd name="connsiteY77" fmla="*/ 3383700 h 3607033"/>
                    <a:gd name="connsiteX78" fmla="*/ 497231 w 2701062"/>
                    <a:gd name="connsiteY78" fmla="*/ 3383700 h 3607033"/>
                    <a:gd name="connsiteX79" fmla="*/ 568866 w 2701062"/>
                    <a:gd name="connsiteY79" fmla="*/ 3417411 h 3607033"/>
                    <a:gd name="connsiteX80" fmla="*/ 589935 w 2701062"/>
                    <a:gd name="connsiteY80" fmla="*/ 3396342 h 3607033"/>
                    <a:gd name="connsiteX81" fmla="*/ 648929 w 2701062"/>
                    <a:gd name="connsiteY81" fmla="*/ 3425838 h 3607033"/>
                    <a:gd name="connsiteX82" fmla="*/ 674212 w 2701062"/>
                    <a:gd name="connsiteY82" fmla="*/ 3421625 h 3607033"/>
                    <a:gd name="connsiteX83" fmla="*/ 720564 w 2701062"/>
                    <a:gd name="connsiteY83" fmla="*/ 3484832 h 3607033"/>
                    <a:gd name="connsiteX84" fmla="*/ 754275 w 2701062"/>
                    <a:gd name="connsiteY84" fmla="*/ 3476404 h 3607033"/>
                    <a:gd name="connsiteX85" fmla="*/ 804840 w 2701062"/>
                    <a:gd name="connsiteY85" fmla="*/ 3400555 h 3607033"/>
                    <a:gd name="connsiteX86" fmla="*/ 842765 w 2701062"/>
                    <a:gd name="connsiteY86" fmla="*/ 3366845 h 3607033"/>
                    <a:gd name="connsiteX87" fmla="*/ 830123 w 2701062"/>
                    <a:gd name="connsiteY87" fmla="*/ 3312065 h 3607033"/>
                    <a:gd name="connsiteX88" fmla="*/ 859620 w 2701062"/>
                    <a:gd name="connsiteY88" fmla="*/ 3257285 h 3607033"/>
                    <a:gd name="connsiteX89" fmla="*/ 918614 w 2701062"/>
                    <a:gd name="connsiteY89" fmla="*/ 3206720 h 3607033"/>
                    <a:gd name="connsiteX90" fmla="*/ 1011318 w 2701062"/>
                    <a:gd name="connsiteY90" fmla="*/ 3189864 h 3607033"/>
                    <a:gd name="connsiteX91" fmla="*/ 1078739 w 2701062"/>
                    <a:gd name="connsiteY91" fmla="*/ 3177223 h 3607033"/>
                    <a:gd name="connsiteX92" fmla="*/ 1163016 w 2701062"/>
                    <a:gd name="connsiteY92" fmla="*/ 3248858 h 3607033"/>
                    <a:gd name="connsiteX93" fmla="*/ 1222009 w 2701062"/>
                    <a:gd name="connsiteY93" fmla="*/ 3282568 h 3607033"/>
                    <a:gd name="connsiteX94" fmla="*/ 1226223 w 2701062"/>
                    <a:gd name="connsiteY94" fmla="*/ 3236216 h 3607033"/>
                    <a:gd name="connsiteX95" fmla="*/ 1243078 w 2701062"/>
                    <a:gd name="connsiteY95" fmla="*/ 3227789 h 3607033"/>
                    <a:gd name="connsiteX96" fmla="*/ 1344210 w 2701062"/>
                    <a:gd name="connsiteY96" fmla="*/ 3248858 h 3607033"/>
                    <a:gd name="connsiteX97" fmla="*/ 1398990 w 2701062"/>
                    <a:gd name="connsiteY97" fmla="*/ 3257285 h 3607033"/>
                    <a:gd name="connsiteX98" fmla="*/ 1436914 w 2701062"/>
                    <a:gd name="connsiteY98" fmla="*/ 3185650 h 3607033"/>
                    <a:gd name="connsiteX99" fmla="*/ 1495908 w 2701062"/>
                    <a:gd name="connsiteY99" fmla="*/ 3177223 h 3607033"/>
                    <a:gd name="connsiteX100" fmla="*/ 1597040 w 2701062"/>
                    <a:gd name="connsiteY100" fmla="*/ 3232002 h 3607033"/>
                    <a:gd name="connsiteX101" fmla="*/ 1656033 w 2701062"/>
                    <a:gd name="connsiteY101" fmla="*/ 3253072 h 3607033"/>
                    <a:gd name="connsiteX102" fmla="*/ 1719240 w 2701062"/>
                    <a:gd name="connsiteY102" fmla="*/ 3194078 h 3607033"/>
                    <a:gd name="connsiteX103" fmla="*/ 1715027 w 2701062"/>
                    <a:gd name="connsiteY103" fmla="*/ 3122443 h 3607033"/>
                    <a:gd name="connsiteX104" fmla="*/ 1833014 w 2701062"/>
                    <a:gd name="connsiteY104" fmla="*/ 3173009 h 3607033"/>
                    <a:gd name="connsiteX105" fmla="*/ 1862510 w 2701062"/>
                    <a:gd name="connsiteY105" fmla="*/ 3122443 h 3607033"/>
                    <a:gd name="connsiteX106" fmla="*/ 2018422 w 2701062"/>
                    <a:gd name="connsiteY106" fmla="*/ 3101374 h 3607033"/>
                    <a:gd name="connsiteX107" fmla="*/ 2186975 w 2701062"/>
                    <a:gd name="connsiteY107" fmla="*/ 3160367 h 3607033"/>
                    <a:gd name="connsiteX108" fmla="*/ 2254396 w 2701062"/>
                    <a:gd name="connsiteY108" fmla="*/ 3076091 h 3607033"/>
                    <a:gd name="connsiteX109" fmla="*/ 2338673 w 2701062"/>
                    <a:gd name="connsiteY109" fmla="*/ 3076091 h 3607033"/>
                    <a:gd name="connsiteX110" fmla="*/ 2380811 w 2701062"/>
                    <a:gd name="connsiteY110" fmla="*/ 3021311 h 3607033"/>
                    <a:gd name="connsiteX111" fmla="*/ 2456660 w 2701062"/>
                    <a:gd name="connsiteY111" fmla="*/ 3025525 h 3607033"/>
                    <a:gd name="connsiteX112" fmla="*/ 2469301 w 2701062"/>
                    <a:gd name="connsiteY112" fmla="*/ 2945462 h 3607033"/>
                    <a:gd name="connsiteX113" fmla="*/ 2595716 w 2701062"/>
                    <a:gd name="connsiteY113" fmla="*/ 2878041 h 3607033"/>
                    <a:gd name="connsiteX114" fmla="*/ 2595716 w 2701062"/>
                    <a:gd name="connsiteY114" fmla="*/ 2776909 h 3607033"/>
                    <a:gd name="connsiteX115" fmla="*/ 2616785 w 2701062"/>
                    <a:gd name="connsiteY115" fmla="*/ 2738985 h 3607033"/>
                    <a:gd name="connsiteX116" fmla="*/ 2591502 w 2701062"/>
                    <a:gd name="connsiteY116" fmla="*/ 2713702 h 3607033"/>
                    <a:gd name="connsiteX117" fmla="*/ 2515653 w 2701062"/>
                    <a:gd name="connsiteY117" fmla="*/ 2713702 h 3607033"/>
                    <a:gd name="connsiteX118" fmla="*/ 2460874 w 2701062"/>
                    <a:gd name="connsiteY118" fmla="*/ 2726343 h 3607033"/>
                    <a:gd name="connsiteX119" fmla="*/ 2435591 w 2701062"/>
                    <a:gd name="connsiteY119" fmla="*/ 2738985 h 3607033"/>
                    <a:gd name="connsiteX120" fmla="*/ 2397666 w 2701062"/>
                    <a:gd name="connsiteY120" fmla="*/ 2688419 h 3607033"/>
                    <a:gd name="connsiteX121" fmla="*/ 2347100 w 2701062"/>
                    <a:gd name="connsiteY121" fmla="*/ 2663136 h 3607033"/>
                    <a:gd name="connsiteX122" fmla="*/ 2410308 w 2701062"/>
                    <a:gd name="connsiteY122" fmla="*/ 2625212 h 3607033"/>
                    <a:gd name="connsiteX123" fmla="*/ 2439804 w 2701062"/>
                    <a:gd name="connsiteY123" fmla="*/ 2477728 h 3607033"/>
                    <a:gd name="connsiteX124" fmla="*/ 2481943 w 2701062"/>
                    <a:gd name="connsiteY124" fmla="*/ 2511438 h 3607033"/>
                    <a:gd name="connsiteX125" fmla="*/ 2532509 w 2701062"/>
                    <a:gd name="connsiteY125" fmla="*/ 2439803 h 3607033"/>
                    <a:gd name="connsiteX126" fmla="*/ 2545150 w 2701062"/>
                    <a:gd name="connsiteY126" fmla="*/ 2401879 h 3607033"/>
                    <a:gd name="connsiteX127" fmla="*/ 2633640 w 2701062"/>
                    <a:gd name="connsiteY127" fmla="*/ 2288106 h 3607033"/>
                    <a:gd name="connsiteX128" fmla="*/ 2650496 w 2701062"/>
                    <a:gd name="connsiteY128" fmla="*/ 2195402 h 3607033"/>
                    <a:gd name="connsiteX129" fmla="*/ 2696848 w 2701062"/>
                    <a:gd name="connsiteY129" fmla="*/ 2119553 h 3607033"/>
                    <a:gd name="connsiteX130" fmla="*/ 2701062 w 2701062"/>
                    <a:gd name="connsiteY130" fmla="*/ 1913075 h 3607033"/>
                    <a:gd name="connsiteX131" fmla="*/ 2503012 w 2701062"/>
                    <a:gd name="connsiteY131" fmla="*/ 1778233 h 3607033"/>
                    <a:gd name="connsiteX132" fmla="*/ 2237541 w 2701062"/>
                    <a:gd name="connsiteY132" fmla="*/ 1748736 h 3607033"/>
                    <a:gd name="connsiteX133" fmla="*/ 2161692 w 2701062"/>
                    <a:gd name="connsiteY133" fmla="*/ 1837226 h 3607033"/>
                    <a:gd name="connsiteX134" fmla="*/ 2123768 w 2701062"/>
                    <a:gd name="connsiteY134" fmla="*/ 1828799 h 3607033"/>
                    <a:gd name="connsiteX135" fmla="*/ 2111126 w 2701062"/>
                    <a:gd name="connsiteY135" fmla="*/ 1778233 h 3607033"/>
                    <a:gd name="connsiteX136" fmla="*/ 2203830 w 2701062"/>
                    <a:gd name="connsiteY136" fmla="*/ 1681315 h 3607033"/>
                    <a:gd name="connsiteX137" fmla="*/ 2178547 w 2701062"/>
                    <a:gd name="connsiteY137" fmla="*/ 1542259 h 3607033"/>
                    <a:gd name="connsiteX138" fmla="*/ 2090057 w 2701062"/>
                    <a:gd name="connsiteY138" fmla="*/ 1449555 h 3607033"/>
                    <a:gd name="connsiteX139" fmla="*/ 2056346 w 2701062"/>
                    <a:gd name="connsiteY139" fmla="*/ 1420058 h 3607033"/>
                    <a:gd name="connsiteX140" fmla="*/ 2127981 w 2701062"/>
                    <a:gd name="connsiteY140" fmla="*/ 1407416 h 3607033"/>
                    <a:gd name="connsiteX141" fmla="*/ 2127981 w 2701062"/>
                    <a:gd name="connsiteY141" fmla="*/ 1373706 h 3607033"/>
                    <a:gd name="connsiteX142" fmla="*/ 2031063 w 2701062"/>
                    <a:gd name="connsiteY142" fmla="*/ 1247291 h 3607033"/>
                    <a:gd name="connsiteX143" fmla="*/ 2022636 w 2701062"/>
                    <a:gd name="connsiteY143" fmla="*/ 1163014 h 3607033"/>
                    <a:gd name="connsiteX144" fmla="*/ 2056346 w 2701062"/>
                    <a:gd name="connsiteY144" fmla="*/ 1099807 h 3607033"/>
                    <a:gd name="connsiteX145" fmla="*/ 2039491 w 2701062"/>
                    <a:gd name="connsiteY145" fmla="*/ 1066096 h 3607033"/>
                    <a:gd name="connsiteX146" fmla="*/ 1967856 w 2701062"/>
                    <a:gd name="connsiteY146" fmla="*/ 1045027 h 3607033"/>
                    <a:gd name="connsiteX147" fmla="*/ 1929932 w 2701062"/>
                    <a:gd name="connsiteY147" fmla="*/ 986034 h 3607033"/>
                    <a:gd name="connsiteX148" fmla="*/ 1934146 w 2701062"/>
                    <a:gd name="connsiteY148" fmla="*/ 927040 h 3607033"/>
                    <a:gd name="connsiteX149" fmla="*/ 1727668 w 2701062"/>
                    <a:gd name="connsiteY149" fmla="*/ 809053 h 3607033"/>
                    <a:gd name="connsiteX150" fmla="*/ 1664461 w 2701062"/>
                    <a:gd name="connsiteY150" fmla="*/ 750060 h 3607033"/>
                    <a:gd name="connsiteX151" fmla="*/ 1516977 w 2701062"/>
                    <a:gd name="connsiteY151" fmla="*/ 210691 h 3607033"/>
                    <a:gd name="connsiteX152" fmla="*/ 1407417 w 2701062"/>
                    <a:gd name="connsiteY152" fmla="*/ 92705 h 3607033"/>
                    <a:gd name="connsiteX153" fmla="*/ 1382133 w 2701062"/>
                    <a:gd name="connsiteY153" fmla="*/ 0 h 3607033"/>
                    <a:gd name="connsiteX0" fmla="*/ 1382133 w 2701062"/>
                    <a:gd name="connsiteY0" fmla="*/ 28464 h 3635497"/>
                    <a:gd name="connsiteX1" fmla="*/ 1253525 w 2701062"/>
                    <a:gd name="connsiteY1" fmla="*/ 0 h 3635497"/>
                    <a:gd name="connsiteX2" fmla="*/ 1335782 w 2701062"/>
                    <a:gd name="connsiteY2" fmla="*/ 91671 h 3635497"/>
                    <a:gd name="connsiteX3" fmla="*/ 1264148 w 2701062"/>
                    <a:gd name="connsiteY3" fmla="*/ 180161 h 3635497"/>
                    <a:gd name="connsiteX4" fmla="*/ 1281002 w 2701062"/>
                    <a:gd name="connsiteY4" fmla="*/ 319218 h 3635497"/>
                    <a:gd name="connsiteX5" fmla="*/ 1141946 w 2701062"/>
                    <a:gd name="connsiteY5" fmla="*/ 454060 h 3635497"/>
                    <a:gd name="connsiteX6" fmla="*/ 876475 w 2701062"/>
                    <a:gd name="connsiteY6" fmla="*/ 711102 h 3635497"/>
                    <a:gd name="connsiteX7" fmla="*/ 804840 w 2701062"/>
                    <a:gd name="connsiteY7" fmla="*/ 782737 h 3635497"/>
                    <a:gd name="connsiteX8" fmla="*/ 813268 w 2701062"/>
                    <a:gd name="connsiteY8" fmla="*/ 913366 h 3635497"/>
                    <a:gd name="connsiteX9" fmla="*/ 897545 w 2701062"/>
                    <a:gd name="connsiteY9" fmla="*/ 1081919 h 3635497"/>
                    <a:gd name="connsiteX10" fmla="*/ 943897 w 2701062"/>
                    <a:gd name="connsiteY10" fmla="*/ 1166195 h 3635497"/>
                    <a:gd name="connsiteX11" fmla="*/ 964966 w 2701062"/>
                    <a:gd name="connsiteY11" fmla="*/ 1195692 h 3635497"/>
                    <a:gd name="connsiteX12" fmla="*/ 994463 w 2701062"/>
                    <a:gd name="connsiteY12" fmla="*/ 1170409 h 3635497"/>
                    <a:gd name="connsiteX13" fmla="*/ 1011318 w 2701062"/>
                    <a:gd name="connsiteY13" fmla="*/ 1115630 h 3635497"/>
                    <a:gd name="connsiteX14" fmla="*/ 1057670 w 2701062"/>
                    <a:gd name="connsiteY14" fmla="*/ 1107202 h 3635497"/>
                    <a:gd name="connsiteX15" fmla="*/ 1053456 w 2701062"/>
                    <a:gd name="connsiteY15" fmla="*/ 1170409 h 3635497"/>
                    <a:gd name="connsiteX16" fmla="*/ 1040815 w 2701062"/>
                    <a:gd name="connsiteY16" fmla="*/ 1204120 h 3635497"/>
                    <a:gd name="connsiteX17" fmla="*/ 1049242 w 2701062"/>
                    <a:gd name="connsiteY17" fmla="*/ 1229403 h 3635497"/>
                    <a:gd name="connsiteX18" fmla="*/ 986035 w 2701062"/>
                    <a:gd name="connsiteY18" fmla="*/ 1246258 h 3635497"/>
                    <a:gd name="connsiteX19" fmla="*/ 1011318 w 2701062"/>
                    <a:gd name="connsiteY19" fmla="*/ 1381101 h 3635497"/>
                    <a:gd name="connsiteX20" fmla="*/ 1049242 w 2701062"/>
                    <a:gd name="connsiteY20" fmla="*/ 1376887 h 3635497"/>
                    <a:gd name="connsiteX21" fmla="*/ 1040815 w 2701062"/>
                    <a:gd name="connsiteY21" fmla="*/ 1440094 h 3635497"/>
                    <a:gd name="connsiteX22" fmla="*/ 981821 w 2701062"/>
                    <a:gd name="connsiteY22" fmla="*/ 1473805 h 3635497"/>
                    <a:gd name="connsiteX23" fmla="*/ 931255 w 2701062"/>
                    <a:gd name="connsiteY23" fmla="*/ 1473805 h 3635497"/>
                    <a:gd name="connsiteX24" fmla="*/ 897545 w 2701062"/>
                    <a:gd name="connsiteY24" fmla="*/ 1537012 h 3635497"/>
                    <a:gd name="connsiteX25" fmla="*/ 901758 w 2701062"/>
                    <a:gd name="connsiteY25" fmla="*/ 1566509 h 3635497"/>
                    <a:gd name="connsiteX26" fmla="*/ 948110 w 2701062"/>
                    <a:gd name="connsiteY26" fmla="*/ 1574936 h 3635497"/>
                    <a:gd name="connsiteX27" fmla="*/ 931255 w 2701062"/>
                    <a:gd name="connsiteY27" fmla="*/ 1612861 h 3635497"/>
                    <a:gd name="connsiteX28" fmla="*/ 952324 w 2701062"/>
                    <a:gd name="connsiteY28" fmla="*/ 1621289 h 3635497"/>
                    <a:gd name="connsiteX29" fmla="*/ 1015532 w 2701062"/>
                    <a:gd name="connsiteY29" fmla="*/ 1625502 h 3635497"/>
                    <a:gd name="connsiteX30" fmla="*/ 1040815 w 2701062"/>
                    <a:gd name="connsiteY30" fmla="*/ 1663427 h 3635497"/>
                    <a:gd name="connsiteX31" fmla="*/ 1036601 w 2701062"/>
                    <a:gd name="connsiteY31" fmla="*/ 1701351 h 3635497"/>
                    <a:gd name="connsiteX32" fmla="*/ 1104022 w 2701062"/>
                    <a:gd name="connsiteY32" fmla="*/ 1802483 h 3635497"/>
                    <a:gd name="connsiteX33" fmla="*/ 1053456 w 2701062"/>
                    <a:gd name="connsiteY33" fmla="*/ 1827766 h 3635497"/>
                    <a:gd name="connsiteX34" fmla="*/ 998676 w 2701062"/>
                    <a:gd name="connsiteY34" fmla="*/ 1823552 h 3635497"/>
                    <a:gd name="connsiteX35" fmla="*/ 964966 w 2701062"/>
                    <a:gd name="connsiteY35" fmla="*/ 1903615 h 3635497"/>
                    <a:gd name="connsiteX36" fmla="*/ 1015532 w 2701062"/>
                    <a:gd name="connsiteY36" fmla="*/ 1945753 h 3635497"/>
                    <a:gd name="connsiteX37" fmla="*/ 994463 w 2701062"/>
                    <a:gd name="connsiteY37" fmla="*/ 2042671 h 3635497"/>
                    <a:gd name="connsiteX38" fmla="*/ 1019746 w 2701062"/>
                    <a:gd name="connsiteY38" fmla="*/ 2076382 h 3635497"/>
                    <a:gd name="connsiteX39" fmla="*/ 990249 w 2701062"/>
                    <a:gd name="connsiteY39" fmla="*/ 2110092 h 3635497"/>
                    <a:gd name="connsiteX40" fmla="*/ 948110 w 2701062"/>
                    <a:gd name="connsiteY40" fmla="*/ 2110092 h 3635497"/>
                    <a:gd name="connsiteX41" fmla="*/ 939683 w 2701062"/>
                    <a:gd name="connsiteY41" fmla="*/ 2148017 h 3635497"/>
                    <a:gd name="connsiteX42" fmla="*/ 994463 w 2701062"/>
                    <a:gd name="connsiteY42" fmla="*/ 2194369 h 3635497"/>
                    <a:gd name="connsiteX43" fmla="*/ 981821 w 2701062"/>
                    <a:gd name="connsiteY43" fmla="*/ 2375563 h 3635497"/>
                    <a:gd name="connsiteX44" fmla="*/ 1015532 w 2701062"/>
                    <a:gd name="connsiteY44" fmla="*/ 2455626 h 3635497"/>
                    <a:gd name="connsiteX45" fmla="*/ 1049242 w 2701062"/>
                    <a:gd name="connsiteY45" fmla="*/ 2455626 h 3635497"/>
                    <a:gd name="connsiteX46" fmla="*/ 1129305 w 2701062"/>
                    <a:gd name="connsiteY46" fmla="*/ 2523047 h 3635497"/>
                    <a:gd name="connsiteX47" fmla="*/ 1125091 w 2701062"/>
                    <a:gd name="connsiteY47" fmla="*/ 2653676 h 3635497"/>
                    <a:gd name="connsiteX48" fmla="*/ 1087167 w 2701062"/>
                    <a:gd name="connsiteY48" fmla="*/ 2716883 h 3635497"/>
                    <a:gd name="connsiteX49" fmla="*/ 1015532 w 2701062"/>
                    <a:gd name="connsiteY49" fmla="*/ 2784304 h 3635497"/>
                    <a:gd name="connsiteX50" fmla="*/ 1007104 w 2701062"/>
                    <a:gd name="connsiteY50" fmla="*/ 2872795 h 3635497"/>
                    <a:gd name="connsiteX51" fmla="*/ 922828 w 2701062"/>
                    <a:gd name="connsiteY51" fmla="*/ 2885436 h 3635497"/>
                    <a:gd name="connsiteX52" fmla="*/ 868048 w 2701062"/>
                    <a:gd name="connsiteY52" fmla="*/ 2889650 h 3635497"/>
                    <a:gd name="connsiteX53" fmla="*/ 830123 w 2701062"/>
                    <a:gd name="connsiteY53" fmla="*/ 2851725 h 3635497"/>
                    <a:gd name="connsiteX54" fmla="*/ 577294 w 2701062"/>
                    <a:gd name="connsiteY54" fmla="*/ 2872795 h 3635497"/>
                    <a:gd name="connsiteX55" fmla="*/ 568866 w 2701062"/>
                    <a:gd name="connsiteY55" fmla="*/ 2978140 h 3635497"/>
                    <a:gd name="connsiteX56" fmla="*/ 514087 w 2701062"/>
                    <a:gd name="connsiteY56" fmla="*/ 3011851 h 3635497"/>
                    <a:gd name="connsiteX57" fmla="*/ 484590 w 2701062"/>
                    <a:gd name="connsiteY57" fmla="*/ 2978140 h 3635497"/>
                    <a:gd name="connsiteX58" fmla="*/ 446665 w 2701062"/>
                    <a:gd name="connsiteY58" fmla="*/ 3003423 h 3635497"/>
                    <a:gd name="connsiteX59" fmla="*/ 434024 w 2701062"/>
                    <a:gd name="connsiteY59" fmla="*/ 3121410 h 3635497"/>
                    <a:gd name="connsiteX60" fmla="*/ 328678 w 2701062"/>
                    <a:gd name="connsiteY60" fmla="*/ 3247825 h 3635497"/>
                    <a:gd name="connsiteX61" fmla="*/ 273899 w 2701062"/>
                    <a:gd name="connsiteY61" fmla="*/ 3260466 h 3635497"/>
                    <a:gd name="connsiteX62" fmla="*/ 252829 w 2701062"/>
                    <a:gd name="connsiteY62" fmla="*/ 3311032 h 3635497"/>
                    <a:gd name="connsiteX63" fmla="*/ 202263 w 2701062"/>
                    <a:gd name="connsiteY63" fmla="*/ 3391095 h 3635497"/>
                    <a:gd name="connsiteX64" fmla="*/ 164339 w 2701062"/>
                    <a:gd name="connsiteY64" fmla="*/ 3420592 h 3635497"/>
                    <a:gd name="connsiteX65" fmla="*/ 75849 w 2701062"/>
                    <a:gd name="connsiteY65" fmla="*/ 3450089 h 3635497"/>
                    <a:gd name="connsiteX66" fmla="*/ 12641 w 2701062"/>
                    <a:gd name="connsiteY66" fmla="*/ 3483799 h 3635497"/>
                    <a:gd name="connsiteX67" fmla="*/ 0 w 2701062"/>
                    <a:gd name="connsiteY67" fmla="*/ 3563862 h 3635497"/>
                    <a:gd name="connsiteX68" fmla="*/ 63207 w 2701062"/>
                    <a:gd name="connsiteY68" fmla="*/ 3559648 h 3635497"/>
                    <a:gd name="connsiteX69" fmla="*/ 96918 w 2701062"/>
                    <a:gd name="connsiteY69" fmla="*/ 3513296 h 3635497"/>
                    <a:gd name="connsiteX70" fmla="*/ 155911 w 2701062"/>
                    <a:gd name="connsiteY70" fmla="*/ 3555434 h 3635497"/>
                    <a:gd name="connsiteX71" fmla="*/ 164339 w 2701062"/>
                    <a:gd name="connsiteY71" fmla="*/ 3635497 h 3635497"/>
                    <a:gd name="connsiteX72" fmla="*/ 265471 w 2701062"/>
                    <a:gd name="connsiteY72" fmla="*/ 3584931 h 3635497"/>
                    <a:gd name="connsiteX73" fmla="*/ 252829 w 2701062"/>
                    <a:gd name="connsiteY73" fmla="*/ 3525937 h 3635497"/>
                    <a:gd name="connsiteX74" fmla="*/ 307609 w 2701062"/>
                    <a:gd name="connsiteY74" fmla="*/ 3483799 h 3635497"/>
                    <a:gd name="connsiteX75" fmla="*/ 345534 w 2701062"/>
                    <a:gd name="connsiteY75" fmla="*/ 3445875 h 3635497"/>
                    <a:gd name="connsiteX76" fmla="*/ 375030 w 2701062"/>
                    <a:gd name="connsiteY76" fmla="*/ 3403736 h 3635497"/>
                    <a:gd name="connsiteX77" fmla="*/ 497231 w 2701062"/>
                    <a:gd name="connsiteY77" fmla="*/ 3412164 h 3635497"/>
                    <a:gd name="connsiteX78" fmla="*/ 497231 w 2701062"/>
                    <a:gd name="connsiteY78" fmla="*/ 3412164 h 3635497"/>
                    <a:gd name="connsiteX79" fmla="*/ 568866 w 2701062"/>
                    <a:gd name="connsiteY79" fmla="*/ 3445875 h 3635497"/>
                    <a:gd name="connsiteX80" fmla="*/ 589935 w 2701062"/>
                    <a:gd name="connsiteY80" fmla="*/ 3424806 h 3635497"/>
                    <a:gd name="connsiteX81" fmla="*/ 648929 w 2701062"/>
                    <a:gd name="connsiteY81" fmla="*/ 3454302 h 3635497"/>
                    <a:gd name="connsiteX82" fmla="*/ 674212 w 2701062"/>
                    <a:gd name="connsiteY82" fmla="*/ 3450089 h 3635497"/>
                    <a:gd name="connsiteX83" fmla="*/ 720564 w 2701062"/>
                    <a:gd name="connsiteY83" fmla="*/ 3513296 h 3635497"/>
                    <a:gd name="connsiteX84" fmla="*/ 754275 w 2701062"/>
                    <a:gd name="connsiteY84" fmla="*/ 3504868 h 3635497"/>
                    <a:gd name="connsiteX85" fmla="*/ 804840 w 2701062"/>
                    <a:gd name="connsiteY85" fmla="*/ 3429019 h 3635497"/>
                    <a:gd name="connsiteX86" fmla="*/ 842765 w 2701062"/>
                    <a:gd name="connsiteY86" fmla="*/ 3395309 h 3635497"/>
                    <a:gd name="connsiteX87" fmla="*/ 830123 w 2701062"/>
                    <a:gd name="connsiteY87" fmla="*/ 3340529 h 3635497"/>
                    <a:gd name="connsiteX88" fmla="*/ 859620 w 2701062"/>
                    <a:gd name="connsiteY88" fmla="*/ 3285749 h 3635497"/>
                    <a:gd name="connsiteX89" fmla="*/ 918614 w 2701062"/>
                    <a:gd name="connsiteY89" fmla="*/ 3235184 h 3635497"/>
                    <a:gd name="connsiteX90" fmla="*/ 1011318 w 2701062"/>
                    <a:gd name="connsiteY90" fmla="*/ 3218328 h 3635497"/>
                    <a:gd name="connsiteX91" fmla="*/ 1078739 w 2701062"/>
                    <a:gd name="connsiteY91" fmla="*/ 3205687 h 3635497"/>
                    <a:gd name="connsiteX92" fmla="*/ 1163016 w 2701062"/>
                    <a:gd name="connsiteY92" fmla="*/ 3277322 h 3635497"/>
                    <a:gd name="connsiteX93" fmla="*/ 1222009 w 2701062"/>
                    <a:gd name="connsiteY93" fmla="*/ 3311032 h 3635497"/>
                    <a:gd name="connsiteX94" fmla="*/ 1226223 w 2701062"/>
                    <a:gd name="connsiteY94" fmla="*/ 3264680 h 3635497"/>
                    <a:gd name="connsiteX95" fmla="*/ 1243078 w 2701062"/>
                    <a:gd name="connsiteY95" fmla="*/ 3256253 h 3635497"/>
                    <a:gd name="connsiteX96" fmla="*/ 1344210 w 2701062"/>
                    <a:gd name="connsiteY96" fmla="*/ 3277322 h 3635497"/>
                    <a:gd name="connsiteX97" fmla="*/ 1398990 w 2701062"/>
                    <a:gd name="connsiteY97" fmla="*/ 3285749 h 3635497"/>
                    <a:gd name="connsiteX98" fmla="*/ 1436914 w 2701062"/>
                    <a:gd name="connsiteY98" fmla="*/ 3214114 h 3635497"/>
                    <a:gd name="connsiteX99" fmla="*/ 1495908 w 2701062"/>
                    <a:gd name="connsiteY99" fmla="*/ 3205687 h 3635497"/>
                    <a:gd name="connsiteX100" fmla="*/ 1597040 w 2701062"/>
                    <a:gd name="connsiteY100" fmla="*/ 3260466 h 3635497"/>
                    <a:gd name="connsiteX101" fmla="*/ 1656033 w 2701062"/>
                    <a:gd name="connsiteY101" fmla="*/ 3281536 h 3635497"/>
                    <a:gd name="connsiteX102" fmla="*/ 1719240 w 2701062"/>
                    <a:gd name="connsiteY102" fmla="*/ 3222542 h 3635497"/>
                    <a:gd name="connsiteX103" fmla="*/ 1715027 w 2701062"/>
                    <a:gd name="connsiteY103" fmla="*/ 3150907 h 3635497"/>
                    <a:gd name="connsiteX104" fmla="*/ 1833014 w 2701062"/>
                    <a:gd name="connsiteY104" fmla="*/ 3201473 h 3635497"/>
                    <a:gd name="connsiteX105" fmla="*/ 1862510 w 2701062"/>
                    <a:gd name="connsiteY105" fmla="*/ 3150907 h 3635497"/>
                    <a:gd name="connsiteX106" fmla="*/ 2018422 w 2701062"/>
                    <a:gd name="connsiteY106" fmla="*/ 3129838 h 3635497"/>
                    <a:gd name="connsiteX107" fmla="*/ 2186975 w 2701062"/>
                    <a:gd name="connsiteY107" fmla="*/ 3188831 h 3635497"/>
                    <a:gd name="connsiteX108" fmla="*/ 2254396 w 2701062"/>
                    <a:gd name="connsiteY108" fmla="*/ 3104555 h 3635497"/>
                    <a:gd name="connsiteX109" fmla="*/ 2338673 w 2701062"/>
                    <a:gd name="connsiteY109" fmla="*/ 3104555 h 3635497"/>
                    <a:gd name="connsiteX110" fmla="*/ 2380811 w 2701062"/>
                    <a:gd name="connsiteY110" fmla="*/ 3049775 h 3635497"/>
                    <a:gd name="connsiteX111" fmla="*/ 2456660 w 2701062"/>
                    <a:gd name="connsiteY111" fmla="*/ 3053989 h 3635497"/>
                    <a:gd name="connsiteX112" fmla="*/ 2469301 w 2701062"/>
                    <a:gd name="connsiteY112" fmla="*/ 2973926 h 3635497"/>
                    <a:gd name="connsiteX113" fmla="*/ 2595716 w 2701062"/>
                    <a:gd name="connsiteY113" fmla="*/ 2906505 h 3635497"/>
                    <a:gd name="connsiteX114" fmla="*/ 2595716 w 2701062"/>
                    <a:gd name="connsiteY114" fmla="*/ 2805373 h 3635497"/>
                    <a:gd name="connsiteX115" fmla="*/ 2616785 w 2701062"/>
                    <a:gd name="connsiteY115" fmla="*/ 2767449 h 3635497"/>
                    <a:gd name="connsiteX116" fmla="*/ 2591502 w 2701062"/>
                    <a:gd name="connsiteY116" fmla="*/ 2742166 h 3635497"/>
                    <a:gd name="connsiteX117" fmla="*/ 2515653 w 2701062"/>
                    <a:gd name="connsiteY117" fmla="*/ 2742166 h 3635497"/>
                    <a:gd name="connsiteX118" fmla="*/ 2460874 w 2701062"/>
                    <a:gd name="connsiteY118" fmla="*/ 2754807 h 3635497"/>
                    <a:gd name="connsiteX119" fmla="*/ 2435591 w 2701062"/>
                    <a:gd name="connsiteY119" fmla="*/ 2767449 h 3635497"/>
                    <a:gd name="connsiteX120" fmla="*/ 2397666 w 2701062"/>
                    <a:gd name="connsiteY120" fmla="*/ 2716883 h 3635497"/>
                    <a:gd name="connsiteX121" fmla="*/ 2347100 w 2701062"/>
                    <a:gd name="connsiteY121" fmla="*/ 2691600 h 3635497"/>
                    <a:gd name="connsiteX122" fmla="*/ 2410308 w 2701062"/>
                    <a:gd name="connsiteY122" fmla="*/ 2653676 h 3635497"/>
                    <a:gd name="connsiteX123" fmla="*/ 2439804 w 2701062"/>
                    <a:gd name="connsiteY123" fmla="*/ 2506192 h 3635497"/>
                    <a:gd name="connsiteX124" fmla="*/ 2481943 w 2701062"/>
                    <a:gd name="connsiteY124" fmla="*/ 2539902 h 3635497"/>
                    <a:gd name="connsiteX125" fmla="*/ 2532509 w 2701062"/>
                    <a:gd name="connsiteY125" fmla="*/ 2468267 h 3635497"/>
                    <a:gd name="connsiteX126" fmla="*/ 2545150 w 2701062"/>
                    <a:gd name="connsiteY126" fmla="*/ 2430343 h 3635497"/>
                    <a:gd name="connsiteX127" fmla="*/ 2633640 w 2701062"/>
                    <a:gd name="connsiteY127" fmla="*/ 2316570 h 3635497"/>
                    <a:gd name="connsiteX128" fmla="*/ 2650496 w 2701062"/>
                    <a:gd name="connsiteY128" fmla="*/ 2223866 h 3635497"/>
                    <a:gd name="connsiteX129" fmla="*/ 2696848 w 2701062"/>
                    <a:gd name="connsiteY129" fmla="*/ 2148017 h 3635497"/>
                    <a:gd name="connsiteX130" fmla="*/ 2701062 w 2701062"/>
                    <a:gd name="connsiteY130" fmla="*/ 1941539 h 3635497"/>
                    <a:gd name="connsiteX131" fmla="*/ 2503012 w 2701062"/>
                    <a:gd name="connsiteY131" fmla="*/ 1806697 h 3635497"/>
                    <a:gd name="connsiteX132" fmla="*/ 2237541 w 2701062"/>
                    <a:gd name="connsiteY132" fmla="*/ 1777200 h 3635497"/>
                    <a:gd name="connsiteX133" fmla="*/ 2161692 w 2701062"/>
                    <a:gd name="connsiteY133" fmla="*/ 1865690 h 3635497"/>
                    <a:gd name="connsiteX134" fmla="*/ 2123768 w 2701062"/>
                    <a:gd name="connsiteY134" fmla="*/ 1857263 h 3635497"/>
                    <a:gd name="connsiteX135" fmla="*/ 2111126 w 2701062"/>
                    <a:gd name="connsiteY135" fmla="*/ 1806697 h 3635497"/>
                    <a:gd name="connsiteX136" fmla="*/ 2203830 w 2701062"/>
                    <a:gd name="connsiteY136" fmla="*/ 1709779 h 3635497"/>
                    <a:gd name="connsiteX137" fmla="*/ 2178547 w 2701062"/>
                    <a:gd name="connsiteY137" fmla="*/ 1570723 h 3635497"/>
                    <a:gd name="connsiteX138" fmla="*/ 2090057 w 2701062"/>
                    <a:gd name="connsiteY138" fmla="*/ 1478019 h 3635497"/>
                    <a:gd name="connsiteX139" fmla="*/ 2056346 w 2701062"/>
                    <a:gd name="connsiteY139" fmla="*/ 1448522 h 3635497"/>
                    <a:gd name="connsiteX140" fmla="*/ 2127981 w 2701062"/>
                    <a:gd name="connsiteY140" fmla="*/ 1435880 h 3635497"/>
                    <a:gd name="connsiteX141" fmla="*/ 2127981 w 2701062"/>
                    <a:gd name="connsiteY141" fmla="*/ 1402170 h 3635497"/>
                    <a:gd name="connsiteX142" fmla="*/ 2031063 w 2701062"/>
                    <a:gd name="connsiteY142" fmla="*/ 1275755 h 3635497"/>
                    <a:gd name="connsiteX143" fmla="*/ 2022636 w 2701062"/>
                    <a:gd name="connsiteY143" fmla="*/ 1191478 h 3635497"/>
                    <a:gd name="connsiteX144" fmla="*/ 2056346 w 2701062"/>
                    <a:gd name="connsiteY144" fmla="*/ 1128271 h 3635497"/>
                    <a:gd name="connsiteX145" fmla="*/ 2039491 w 2701062"/>
                    <a:gd name="connsiteY145" fmla="*/ 1094560 h 3635497"/>
                    <a:gd name="connsiteX146" fmla="*/ 1967856 w 2701062"/>
                    <a:gd name="connsiteY146" fmla="*/ 1073491 h 3635497"/>
                    <a:gd name="connsiteX147" fmla="*/ 1929932 w 2701062"/>
                    <a:gd name="connsiteY147" fmla="*/ 1014498 h 3635497"/>
                    <a:gd name="connsiteX148" fmla="*/ 1934146 w 2701062"/>
                    <a:gd name="connsiteY148" fmla="*/ 955504 h 3635497"/>
                    <a:gd name="connsiteX149" fmla="*/ 1727668 w 2701062"/>
                    <a:gd name="connsiteY149" fmla="*/ 837517 h 3635497"/>
                    <a:gd name="connsiteX150" fmla="*/ 1664461 w 2701062"/>
                    <a:gd name="connsiteY150" fmla="*/ 778524 h 3635497"/>
                    <a:gd name="connsiteX151" fmla="*/ 1516977 w 2701062"/>
                    <a:gd name="connsiteY151" fmla="*/ 239155 h 3635497"/>
                    <a:gd name="connsiteX152" fmla="*/ 1407417 w 2701062"/>
                    <a:gd name="connsiteY152" fmla="*/ 121169 h 3635497"/>
                    <a:gd name="connsiteX153" fmla="*/ 1382133 w 2701062"/>
                    <a:gd name="connsiteY153" fmla="*/ 28464 h 3635497"/>
                    <a:gd name="connsiteX0" fmla="*/ 1365464 w 2701062"/>
                    <a:gd name="connsiteY0" fmla="*/ 33227 h 3635497"/>
                    <a:gd name="connsiteX1" fmla="*/ 1253525 w 2701062"/>
                    <a:gd name="connsiteY1" fmla="*/ 0 h 3635497"/>
                    <a:gd name="connsiteX2" fmla="*/ 1335782 w 2701062"/>
                    <a:gd name="connsiteY2" fmla="*/ 91671 h 3635497"/>
                    <a:gd name="connsiteX3" fmla="*/ 1264148 w 2701062"/>
                    <a:gd name="connsiteY3" fmla="*/ 180161 h 3635497"/>
                    <a:gd name="connsiteX4" fmla="*/ 1281002 w 2701062"/>
                    <a:gd name="connsiteY4" fmla="*/ 319218 h 3635497"/>
                    <a:gd name="connsiteX5" fmla="*/ 1141946 w 2701062"/>
                    <a:gd name="connsiteY5" fmla="*/ 454060 h 3635497"/>
                    <a:gd name="connsiteX6" fmla="*/ 876475 w 2701062"/>
                    <a:gd name="connsiteY6" fmla="*/ 711102 h 3635497"/>
                    <a:gd name="connsiteX7" fmla="*/ 804840 w 2701062"/>
                    <a:gd name="connsiteY7" fmla="*/ 782737 h 3635497"/>
                    <a:gd name="connsiteX8" fmla="*/ 813268 w 2701062"/>
                    <a:gd name="connsiteY8" fmla="*/ 913366 h 3635497"/>
                    <a:gd name="connsiteX9" fmla="*/ 897545 w 2701062"/>
                    <a:gd name="connsiteY9" fmla="*/ 1081919 h 3635497"/>
                    <a:gd name="connsiteX10" fmla="*/ 943897 w 2701062"/>
                    <a:gd name="connsiteY10" fmla="*/ 1166195 h 3635497"/>
                    <a:gd name="connsiteX11" fmla="*/ 964966 w 2701062"/>
                    <a:gd name="connsiteY11" fmla="*/ 1195692 h 3635497"/>
                    <a:gd name="connsiteX12" fmla="*/ 994463 w 2701062"/>
                    <a:gd name="connsiteY12" fmla="*/ 1170409 h 3635497"/>
                    <a:gd name="connsiteX13" fmla="*/ 1011318 w 2701062"/>
                    <a:gd name="connsiteY13" fmla="*/ 1115630 h 3635497"/>
                    <a:gd name="connsiteX14" fmla="*/ 1057670 w 2701062"/>
                    <a:gd name="connsiteY14" fmla="*/ 1107202 h 3635497"/>
                    <a:gd name="connsiteX15" fmla="*/ 1053456 w 2701062"/>
                    <a:gd name="connsiteY15" fmla="*/ 1170409 h 3635497"/>
                    <a:gd name="connsiteX16" fmla="*/ 1040815 w 2701062"/>
                    <a:gd name="connsiteY16" fmla="*/ 1204120 h 3635497"/>
                    <a:gd name="connsiteX17" fmla="*/ 1049242 w 2701062"/>
                    <a:gd name="connsiteY17" fmla="*/ 1229403 h 3635497"/>
                    <a:gd name="connsiteX18" fmla="*/ 986035 w 2701062"/>
                    <a:gd name="connsiteY18" fmla="*/ 1246258 h 3635497"/>
                    <a:gd name="connsiteX19" fmla="*/ 1011318 w 2701062"/>
                    <a:gd name="connsiteY19" fmla="*/ 1381101 h 3635497"/>
                    <a:gd name="connsiteX20" fmla="*/ 1049242 w 2701062"/>
                    <a:gd name="connsiteY20" fmla="*/ 1376887 h 3635497"/>
                    <a:gd name="connsiteX21" fmla="*/ 1040815 w 2701062"/>
                    <a:gd name="connsiteY21" fmla="*/ 1440094 h 3635497"/>
                    <a:gd name="connsiteX22" fmla="*/ 981821 w 2701062"/>
                    <a:gd name="connsiteY22" fmla="*/ 1473805 h 3635497"/>
                    <a:gd name="connsiteX23" fmla="*/ 931255 w 2701062"/>
                    <a:gd name="connsiteY23" fmla="*/ 1473805 h 3635497"/>
                    <a:gd name="connsiteX24" fmla="*/ 897545 w 2701062"/>
                    <a:gd name="connsiteY24" fmla="*/ 1537012 h 3635497"/>
                    <a:gd name="connsiteX25" fmla="*/ 901758 w 2701062"/>
                    <a:gd name="connsiteY25" fmla="*/ 1566509 h 3635497"/>
                    <a:gd name="connsiteX26" fmla="*/ 948110 w 2701062"/>
                    <a:gd name="connsiteY26" fmla="*/ 1574936 h 3635497"/>
                    <a:gd name="connsiteX27" fmla="*/ 931255 w 2701062"/>
                    <a:gd name="connsiteY27" fmla="*/ 1612861 h 3635497"/>
                    <a:gd name="connsiteX28" fmla="*/ 952324 w 2701062"/>
                    <a:gd name="connsiteY28" fmla="*/ 1621289 h 3635497"/>
                    <a:gd name="connsiteX29" fmla="*/ 1015532 w 2701062"/>
                    <a:gd name="connsiteY29" fmla="*/ 1625502 h 3635497"/>
                    <a:gd name="connsiteX30" fmla="*/ 1040815 w 2701062"/>
                    <a:gd name="connsiteY30" fmla="*/ 1663427 h 3635497"/>
                    <a:gd name="connsiteX31" fmla="*/ 1036601 w 2701062"/>
                    <a:gd name="connsiteY31" fmla="*/ 1701351 h 3635497"/>
                    <a:gd name="connsiteX32" fmla="*/ 1104022 w 2701062"/>
                    <a:gd name="connsiteY32" fmla="*/ 1802483 h 3635497"/>
                    <a:gd name="connsiteX33" fmla="*/ 1053456 w 2701062"/>
                    <a:gd name="connsiteY33" fmla="*/ 1827766 h 3635497"/>
                    <a:gd name="connsiteX34" fmla="*/ 998676 w 2701062"/>
                    <a:gd name="connsiteY34" fmla="*/ 1823552 h 3635497"/>
                    <a:gd name="connsiteX35" fmla="*/ 964966 w 2701062"/>
                    <a:gd name="connsiteY35" fmla="*/ 1903615 h 3635497"/>
                    <a:gd name="connsiteX36" fmla="*/ 1015532 w 2701062"/>
                    <a:gd name="connsiteY36" fmla="*/ 1945753 h 3635497"/>
                    <a:gd name="connsiteX37" fmla="*/ 994463 w 2701062"/>
                    <a:gd name="connsiteY37" fmla="*/ 2042671 h 3635497"/>
                    <a:gd name="connsiteX38" fmla="*/ 1019746 w 2701062"/>
                    <a:gd name="connsiteY38" fmla="*/ 2076382 h 3635497"/>
                    <a:gd name="connsiteX39" fmla="*/ 990249 w 2701062"/>
                    <a:gd name="connsiteY39" fmla="*/ 2110092 h 3635497"/>
                    <a:gd name="connsiteX40" fmla="*/ 948110 w 2701062"/>
                    <a:gd name="connsiteY40" fmla="*/ 2110092 h 3635497"/>
                    <a:gd name="connsiteX41" fmla="*/ 939683 w 2701062"/>
                    <a:gd name="connsiteY41" fmla="*/ 2148017 h 3635497"/>
                    <a:gd name="connsiteX42" fmla="*/ 994463 w 2701062"/>
                    <a:gd name="connsiteY42" fmla="*/ 2194369 h 3635497"/>
                    <a:gd name="connsiteX43" fmla="*/ 981821 w 2701062"/>
                    <a:gd name="connsiteY43" fmla="*/ 2375563 h 3635497"/>
                    <a:gd name="connsiteX44" fmla="*/ 1015532 w 2701062"/>
                    <a:gd name="connsiteY44" fmla="*/ 2455626 h 3635497"/>
                    <a:gd name="connsiteX45" fmla="*/ 1049242 w 2701062"/>
                    <a:gd name="connsiteY45" fmla="*/ 2455626 h 3635497"/>
                    <a:gd name="connsiteX46" fmla="*/ 1129305 w 2701062"/>
                    <a:gd name="connsiteY46" fmla="*/ 2523047 h 3635497"/>
                    <a:gd name="connsiteX47" fmla="*/ 1125091 w 2701062"/>
                    <a:gd name="connsiteY47" fmla="*/ 2653676 h 3635497"/>
                    <a:gd name="connsiteX48" fmla="*/ 1087167 w 2701062"/>
                    <a:gd name="connsiteY48" fmla="*/ 2716883 h 3635497"/>
                    <a:gd name="connsiteX49" fmla="*/ 1015532 w 2701062"/>
                    <a:gd name="connsiteY49" fmla="*/ 2784304 h 3635497"/>
                    <a:gd name="connsiteX50" fmla="*/ 1007104 w 2701062"/>
                    <a:gd name="connsiteY50" fmla="*/ 2872795 h 3635497"/>
                    <a:gd name="connsiteX51" fmla="*/ 922828 w 2701062"/>
                    <a:gd name="connsiteY51" fmla="*/ 2885436 h 3635497"/>
                    <a:gd name="connsiteX52" fmla="*/ 868048 w 2701062"/>
                    <a:gd name="connsiteY52" fmla="*/ 2889650 h 3635497"/>
                    <a:gd name="connsiteX53" fmla="*/ 830123 w 2701062"/>
                    <a:gd name="connsiteY53" fmla="*/ 2851725 h 3635497"/>
                    <a:gd name="connsiteX54" fmla="*/ 577294 w 2701062"/>
                    <a:gd name="connsiteY54" fmla="*/ 2872795 h 3635497"/>
                    <a:gd name="connsiteX55" fmla="*/ 568866 w 2701062"/>
                    <a:gd name="connsiteY55" fmla="*/ 2978140 h 3635497"/>
                    <a:gd name="connsiteX56" fmla="*/ 514087 w 2701062"/>
                    <a:gd name="connsiteY56" fmla="*/ 3011851 h 3635497"/>
                    <a:gd name="connsiteX57" fmla="*/ 484590 w 2701062"/>
                    <a:gd name="connsiteY57" fmla="*/ 2978140 h 3635497"/>
                    <a:gd name="connsiteX58" fmla="*/ 446665 w 2701062"/>
                    <a:gd name="connsiteY58" fmla="*/ 3003423 h 3635497"/>
                    <a:gd name="connsiteX59" fmla="*/ 434024 w 2701062"/>
                    <a:gd name="connsiteY59" fmla="*/ 3121410 h 3635497"/>
                    <a:gd name="connsiteX60" fmla="*/ 328678 w 2701062"/>
                    <a:gd name="connsiteY60" fmla="*/ 3247825 h 3635497"/>
                    <a:gd name="connsiteX61" fmla="*/ 273899 w 2701062"/>
                    <a:gd name="connsiteY61" fmla="*/ 3260466 h 3635497"/>
                    <a:gd name="connsiteX62" fmla="*/ 252829 w 2701062"/>
                    <a:gd name="connsiteY62" fmla="*/ 3311032 h 3635497"/>
                    <a:gd name="connsiteX63" fmla="*/ 202263 w 2701062"/>
                    <a:gd name="connsiteY63" fmla="*/ 3391095 h 3635497"/>
                    <a:gd name="connsiteX64" fmla="*/ 164339 w 2701062"/>
                    <a:gd name="connsiteY64" fmla="*/ 3420592 h 3635497"/>
                    <a:gd name="connsiteX65" fmla="*/ 75849 w 2701062"/>
                    <a:gd name="connsiteY65" fmla="*/ 3450089 h 3635497"/>
                    <a:gd name="connsiteX66" fmla="*/ 12641 w 2701062"/>
                    <a:gd name="connsiteY66" fmla="*/ 3483799 h 3635497"/>
                    <a:gd name="connsiteX67" fmla="*/ 0 w 2701062"/>
                    <a:gd name="connsiteY67" fmla="*/ 3563862 h 3635497"/>
                    <a:gd name="connsiteX68" fmla="*/ 63207 w 2701062"/>
                    <a:gd name="connsiteY68" fmla="*/ 3559648 h 3635497"/>
                    <a:gd name="connsiteX69" fmla="*/ 96918 w 2701062"/>
                    <a:gd name="connsiteY69" fmla="*/ 3513296 h 3635497"/>
                    <a:gd name="connsiteX70" fmla="*/ 155911 w 2701062"/>
                    <a:gd name="connsiteY70" fmla="*/ 3555434 h 3635497"/>
                    <a:gd name="connsiteX71" fmla="*/ 164339 w 2701062"/>
                    <a:gd name="connsiteY71" fmla="*/ 3635497 h 3635497"/>
                    <a:gd name="connsiteX72" fmla="*/ 265471 w 2701062"/>
                    <a:gd name="connsiteY72" fmla="*/ 3584931 h 3635497"/>
                    <a:gd name="connsiteX73" fmla="*/ 252829 w 2701062"/>
                    <a:gd name="connsiteY73" fmla="*/ 3525937 h 3635497"/>
                    <a:gd name="connsiteX74" fmla="*/ 307609 w 2701062"/>
                    <a:gd name="connsiteY74" fmla="*/ 3483799 h 3635497"/>
                    <a:gd name="connsiteX75" fmla="*/ 345534 w 2701062"/>
                    <a:gd name="connsiteY75" fmla="*/ 3445875 h 3635497"/>
                    <a:gd name="connsiteX76" fmla="*/ 375030 w 2701062"/>
                    <a:gd name="connsiteY76" fmla="*/ 3403736 h 3635497"/>
                    <a:gd name="connsiteX77" fmla="*/ 497231 w 2701062"/>
                    <a:gd name="connsiteY77" fmla="*/ 3412164 h 3635497"/>
                    <a:gd name="connsiteX78" fmla="*/ 497231 w 2701062"/>
                    <a:gd name="connsiteY78" fmla="*/ 3412164 h 3635497"/>
                    <a:gd name="connsiteX79" fmla="*/ 568866 w 2701062"/>
                    <a:gd name="connsiteY79" fmla="*/ 3445875 h 3635497"/>
                    <a:gd name="connsiteX80" fmla="*/ 589935 w 2701062"/>
                    <a:gd name="connsiteY80" fmla="*/ 3424806 h 3635497"/>
                    <a:gd name="connsiteX81" fmla="*/ 648929 w 2701062"/>
                    <a:gd name="connsiteY81" fmla="*/ 3454302 h 3635497"/>
                    <a:gd name="connsiteX82" fmla="*/ 674212 w 2701062"/>
                    <a:gd name="connsiteY82" fmla="*/ 3450089 h 3635497"/>
                    <a:gd name="connsiteX83" fmla="*/ 720564 w 2701062"/>
                    <a:gd name="connsiteY83" fmla="*/ 3513296 h 3635497"/>
                    <a:gd name="connsiteX84" fmla="*/ 754275 w 2701062"/>
                    <a:gd name="connsiteY84" fmla="*/ 3504868 h 3635497"/>
                    <a:gd name="connsiteX85" fmla="*/ 804840 w 2701062"/>
                    <a:gd name="connsiteY85" fmla="*/ 3429019 h 3635497"/>
                    <a:gd name="connsiteX86" fmla="*/ 842765 w 2701062"/>
                    <a:gd name="connsiteY86" fmla="*/ 3395309 h 3635497"/>
                    <a:gd name="connsiteX87" fmla="*/ 830123 w 2701062"/>
                    <a:gd name="connsiteY87" fmla="*/ 3340529 h 3635497"/>
                    <a:gd name="connsiteX88" fmla="*/ 859620 w 2701062"/>
                    <a:gd name="connsiteY88" fmla="*/ 3285749 h 3635497"/>
                    <a:gd name="connsiteX89" fmla="*/ 918614 w 2701062"/>
                    <a:gd name="connsiteY89" fmla="*/ 3235184 h 3635497"/>
                    <a:gd name="connsiteX90" fmla="*/ 1011318 w 2701062"/>
                    <a:gd name="connsiteY90" fmla="*/ 3218328 h 3635497"/>
                    <a:gd name="connsiteX91" fmla="*/ 1078739 w 2701062"/>
                    <a:gd name="connsiteY91" fmla="*/ 3205687 h 3635497"/>
                    <a:gd name="connsiteX92" fmla="*/ 1163016 w 2701062"/>
                    <a:gd name="connsiteY92" fmla="*/ 3277322 h 3635497"/>
                    <a:gd name="connsiteX93" fmla="*/ 1222009 w 2701062"/>
                    <a:gd name="connsiteY93" fmla="*/ 3311032 h 3635497"/>
                    <a:gd name="connsiteX94" fmla="*/ 1226223 w 2701062"/>
                    <a:gd name="connsiteY94" fmla="*/ 3264680 h 3635497"/>
                    <a:gd name="connsiteX95" fmla="*/ 1243078 w 2701062"/>
                    <a:gd name="connsiteY95" fmla="*/ 3256253 h 3635497"/>
                    <a:gd name="connsiteX96" fmla="*/ 1344210 w 2701062"/>
                    <a:gd name="connsiteY96" fmla="*/ 3277322 h 3635497"/>
                    <a:gd name="connsiteX97" fmla="*/ 1398990 w 2701062"/>
                    <a:gd name="connsiteY97" fmla="*/ 3285749 h 3635497"/>
                    <a:gd name="connsiteX98" fmla="*/ 1436914 w 2701062"/>
                    <a:gd name="connsiteY98" fmla="*/ 3214114 h 3635497"/>
                    <a:gd name="connsiteX99" fmla="*/ 1495908 w 2701062"/>
                    <a:gd name="connsiteY99" fmla="*/ 3205687 h 3635497"/>
                    <a:gd name="connsiteX100" fmla="*/ 1597040 w 2701062"/>
                    <a:gd name="connsiteY100" fmla="*/ 3260466 h 3635497"/>
                    <a:gd name="connsiteX101" fmla="*/ 1656033 w 2701062"/>
                    <a:gd name="connsiteY101" fmla="*/ 3281536 h 3635497"/>
                    <a:gd name="connsiteX102" fmla="*/ 1719240 w 2701062"/>
                    <a:gd name="connsiteY102" fmla="*/ 3222542 h 3635497"/>
                    <a:gd name="connsiteX103" fmla="*/ 1715027 w 2701062"/>
                    <a:gd name="connsiteY103" fmla="*/ 3150907 h 3635497"/>
                    <a:gd name="connsiteX104" fmla="*/ 1833014 w 2701062"/>
                    <a:gd name="connsiteY104" fmla="*/ 3201473 h 3635497"/>
                    <a:gd name="connsiteX105" fmla="*/ 1862510 w 2701062"/>
                    <a:gd name="connsiteY105" fmla="*/ 3150907 h 3635497"/>
                    <a:gd name="connsiteX106" fmla="*/ 2018422 w 2701062"/>
                    <a:gd name="connsiteY106" fmla="*/ 3129838 h 3635497"/>
                    <a:gd name="connsiteX107" fmla="*/ 2186975 w 2701062"/>
                    <a:gd name="connsiteY107" fmla="*/ 3188831 h 3635497"/>
                    <a:gd name="connsiteX108" fmla="*/ 2254396 w 2701062"/>
                    <a:gd name="connsiteY108" fmla="*/ 3104555 h 3635497"/>
                    <a:gd name="connsiteX109" fmla="*/ 2338673 w 2701062"/>
                    <a:gd name="connsiteY109" fmla="*/ 3104555 h 3635497"/>
                    <a:gd name="connsiteX110" fmla="*/ 2380811 w 2701062"/>
                    <a:gd name="connsiteY110" fmla="*/ 3049775 h 3635497"/>
                    <a:gd name="connsiteX111" fmla="*/ 2456660 w 2701062"/>
                    <a:gd name="connsiteY111" fmla="*/ 3053989 h 3635497"/>
                    <a:gd name="connsiteX112" fmla="*/ 2469301 w 2701062"/>
                    <a:gd name="connsiteY112" fmla="*/ 2973926 h 3635497"/>
                    <a:gd name="connsiteX113" fmla="*/ 2595716 w 2701062"/>
                    <a:gd name="connsiteY113" fmla="*/ 2906505 h 3635497"/>
                    <a:gd name="connsiteX114" fmla="*/ 2595716 w 2701062"/>
                    <a:gd name="connsiteY114" fmla="*/ 2805373 h 3635497"/>
                    <a:gd name="connsiteX115" fmla="*/ 2616785 w 2701062"/>
                    <a:gd name="connsiteY115" fmla="*/ 2767449 h 3635497"/>
                    <a:gd name="connsiteX116" fmla="*/ 2591502 w 2701062"/>
                    <a:gd name="connsiteY116" fmla="*/ 2742166 h 3635497"/>
                    <a:gd name="connsiteX117" fmla="*/ 2515653 w 2701062"/>
                    <a:gd name="connsiteY117" fmla="*/ 2742166 h 3635497"/>
                    <a:gd name="connsiteX118" fmla="*/ 2460874 w 2701062"/>
                    <a:gd name="connsiteY118" fmla="*/ 2754807 h 3635497"/>
                    <a:gd name="connsiteX119" fmla="*/ 2435591 w 2701062"/>
                    <a:gd name="connsiteY119" fmla="*/ 2767449 h 3635497"/>
                    <a:gd name="connsiteX120" fmla="*/ 2397666 w 2701062"/>
                    <a:gd name="connsiteY120" fmla="*/ 2716883 h 3635497"/>
                    <a:gd name="connsiteX121" fmla="*/ 2347100 w 2701062"/>
                    <a:gd name="connsiteY121" fmla="*/ 2691600 h 3635497"/>
                    <a:gd name="connsiteX122" fmla="*/ 2410308 w 2701062"/>
                    <a:gd name="connsiteY122" fmla="*/ 2653676 h 3635497"/>
                    <a:gd name="connsiteX123" fmla="*/ 2439804 w 2701062"/>
                    <a:gd name="connsiteY123" fmla="*/ 2506192 h 3635497"/>
                    <a:gd name="connsiteX124" fmla="*/ 2481943 w 2701062"/>
                    <a:gd name="connsiteY124" fmla="*/ 2539902 h 3635497"/>
                    <a:gd name="connsiteX125" fmla="*/ 2532509 w 2701062"/>
                    <a:gd name="connsiteY125" fmla="*/ 2468267 h 3635497"/>
                    <a:gd name="connsiteX126" fmla="*/ 2545150 w 2701062"/>
                    <a:gd name="connsiteY126" fmla="*/ 2430343 h 3635497"/>
                    <a:gd name="connsiteX127" fmla="*/ 2633640 w 2701062"/>
                    <a:gd name="connsiteY127" fmla="*/ 2316570 h 3635497"/>
                    <a:gd name="connsiteX128" fmla="*/ 2650496 w 2701062"/>
                    <a:gd name="connsiteY128" fmla="*/ 2223866 h 3635497"/>
                    <a:gd name="connsiteX129" fmla="*/ 2696848 w 2701062"/>
                    <a:gd name="connsiteY129" fmla="*/ 2148017 h 3635497"/>
                    <a:gd name="connsiteX130" fmla="*/ 2701062 w 2701062"/>
                    <a:gd name="connsiteY130" fmla="*/ 1941539 h 3635497"/>
                    <a:gd name="connsiteX131" fmla="*/ 2503012 w 2701062"/>
                    <a:gd name="connsiteY131" fmla="*/ 1806697 h 3635497"/>
                    <a:gd name="connsiteX132" fmla="*/ 2237541 w 2701062"/>
                    <a:gd name="connsiteY132" fmla="*/ 1777200 h 3635497"/>
                    <a:gd name="connsiteX133" fmla="*/ 2161692 w 2701062"/>
                    <a:gd name="connsiteY133" fmla="*/ 1865690 h 3635497"/>
                    <a:gd name="connsiteX134" fmla="*/ 2123768 w 2701062"/>
                    <a:gd name="connsiteY134" fmla="*/ 1857263 h 3635497"/>
                    <a:gd name="connsiteX135" fmla="*/ 2111126 w 2701062"/>
                    <a:gd name="connsiteY135" fmla="*/ 1806697 h 3635497"/>
                    <a:gd name="connsiteX136" fmla="*/ 2203830 w 2701062"/>
                    <a:gd name="connsiteY136" fmla="*/ 1709779 h 3635497"/>
                    <a:gd name="connsiteX137" fmla="*/ 2178547 w 2701062"/>
                    <a:gd name="connsiteY137" fmla="*/ 1570723 h 3635497"/>
                    <a:gd name="connsiteX138" fmla="*/ 2090057 w 2701062"/>
                    <a:gd name="connsiteY138" fmla="*/ 1478019 h 3635497"/>
                    <a:gd name="connsiteX139" fmla="*/ 2056346 w 2701062"/>
                    <a:gd name="connsiteY139" fmla="*/ 1448522 h 3635497"/>
                    <a:gd name="connsiteX140" fmla="*/ 2127981 w 2701062"/>
                    <a:gd name="connsiteY140" fmla="*/ 1435880 h 3635497"/>
                    <a:gd name="connsiteX141" fmla="*/ 2127981 w 2701062"/>
                    <a:gd name="connsiteY141" fmla="*/ 1402170 h 3635497"/>
                    <a:gd name="connsiteX142" fmla="*/ 2031063 w 2701062"/>
                    <a:gd name="connsiteY142" fmla="*/ 1275755 h 3635497"/>
                    <a:gd name="connsiteX143" fmla="*/ 2022636 w 2701062"/>
                    <a:gd name="connsiteY143" fmla="*/ 1191478 h 3635497"/>
                    <a:gd name="connsiteX144" fmla="*/ 2056346 w 2701062"/>
                    <a:gd name="connsiteY144" fmla="*/ 1128271 h 3635497"/>
                    <a:gd name="connsiteX145" fmla="*/ 2039491 w 2701062"/>
                    <a:gd name="connsiteY145" fmla="*/ 1094560 h 3635497"/>
                    <a:gd name="connsiteX146" fmla="*/ 1967856 w 2701062"/>
                    <a:gd name="connsiteY146" fmla="*/ 1073491 h 3635497"/>
                    <a:gd name="connsiteX147" fmla="*/ 1929932 w 2701062"/>
                    <a:gd name="connsiteY147" fmla="*/ 1014498 h 3635497"/>
                    <a:gd name="connsiteX148" fmla="*/ 1934146 w 2701062"/>
                    <a:gd name="connsiteY148" fmla="*/ 955504 h 3635497"/>
                    <a:gd name="connsiteX149" fmla="*/ 1727668 w 2701062"/>
                    <a:gd name="connsiteY149" fmla="*/ 837517 h 3635497"/>
                    <a:gd name="connsiteX150" fmla="*/ 1664461 w 2701062"/>
                    <a:gd name="connsiteY150" fmla="*/ 778524 h 3635497"/>
                    <a:gd name="connsiteX151" fmla="*/ 1516977 w 2701062"/>
                    <a:gd name="connsiteY151" fmla="*/ 239155 h 3635497"/>
                    <a:gd name="connsiteX152" fmla="*/ 1407417 w 2701062"/>
                    <a:gd name="connsiteY152" fmla="*/ 121169 h 3635497"/>
                    <a:gd name="connsiteX153" fmla="*/ 1365464 w 2701062"/>
                    <a:gd name="connsiteY153" fmla="*/ 33227 h 3635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</a:cxnLst>
                  <a:rect l="l" t="t" r="r" b="b"/>
                  <a:pathLst>
                    <a:path w="2701062" h="3635497">
                      <a:moveTo>
                        <a:pt x="1365464" y="33227"/>
                      </a:moveTo>
                      <a:lnTo>
                        <a:pt x="1253525" y="0"/>
                      </a:lnTo>
                      <a:lnTo>
                        <a:pt x="1335782" y="91671"/>
                      </a:lnTo>
                      <a:lnTo>
                        <a:pt x="1264148" y="180161"/>
                      </a:lnTo>
                      <a:lnTo>
                        <a:pt x="1281002" y="319218"/>
                      </a:lnTo>
                      <a:lnTo>
                        <a:pt x="1141946" y="454060"/>
                      </a:lnTo>
                      <a:lnTo>
                        <a:pt x="876475" y="711102"/>
                      </a:lnTo>
                      <a:lnTo>
                        <a:pt x="804840" y="782737"/>
                      </a:lnTo>
                      <a:lnTo>
                        <a:pt x="813268" y="913366"/>
                      </a:lnTo>
                      <a:lnTo>
                        <a:pt x="897545" y="1081919"/>
                      </a:lnTo>
                      <a:lnTo>
                        <a:pt x="943897" y="1166195"/>
                      </a:lnTo>
                      <a:lnTo>
                        <a:pt x="964966" y="1195692"/>
                      </a:lnTo>
                      <a:lnTo>
                        <a:pt x="994463" y="1170409"/>
                      </a:lnTo>
                      <a:lnTo>
                        <a:pt x="1011318" y="1115630"/>
                      </a:lnTo>
                      <a:lnTo>
                        <a:pt x="1057670" y="1107202"/>
                      </a:lnTo>
                      <a:lnTo>
                        <a:pt x="1053456" y="1170409"/>
                      </a:lnTo>
                      <a:lnTo>
                        <a:pt x="1040815" y="1204120"/>
                      </a:lnTo>
                      <a:lnTo>
                        <a:pt x="1049242" y="1229403"/>
                      </a:lnTo>
                      <a:lnTo>
                        <a:pt x="986035" y="1246258"/>
                      </a:lnTo>
                      <a:lnTo>
                        <a:pt x="1011318" y="1381101"/>
                      </a:lnTo>
                      <a:lnTo>
                        <a:pt x="1049242" y="1376887"/>
                      </a:lnTo>
                      <a:lnTo>
                        <a:pt x="1040815" y="1440094"/>
                      </a:lnTo>
                      <a:lnTo>
                        <a:pt x="981821" y="1473805"/>
                      </a:lnTo>
                      <a:lnTo>
                        <a:pt x="931255" y="1473805"/>
                      </a:lnTo>
                      <a:lnTo>
                        <a:pt x="897545" y="1537012"/>
                      </a:lnTo>
                      <a:lnTo>
                        <a:pt x="901758" y="1566509"/>
                      </a:lnTo>
                      <a:lnTo>
                        <a:pt x="948110" y="1574936"/>
                      </a:lnTo>
                      <a:lnTo>
                        <a:pt x="931255" y="1612861"/>
                      </a:lnTo>
                      <a:lnTo>
                        <a:pt x="952324" y="1621289"/>
                      </a:lnTo>
                      <a:lnTo>
                        <a:pt x="1015532" y="1625502"/>
                      </a:lnTo>
                      <a:lnTo>
                        <a:pt x="1040815" y="1663427"/>
                      </a:lnTo>
                      <a:lnTo>
                        <a:pt x="1036601" y="1701351"/>
                      </a:lnTo>
                      <a:lnTo>
                        <a:pt x="1104022" y="1802483"/>
                      </a:lnTo>
                      <a:lnTo>
                        <a:pt x="1053456" y="1827766"/>
                      </a:lnTo>
                      <a:lnTo>
                        <a:pt x="998676" y="1823552"/>
                      </a:lnTo>
                      <a:lnTo>
                        <a:pt x="964966" y="1903615"/>
                      </a:lnTo>
                      <a:lnTo>
                        <a:pt x="1015532" y="1945753"/>
                      </a:lnTo>
                      <a:lnTo>
                        <a:pt x="994463" y="2042671"/>
                      </a:lnTo>
                      <a:lnTo>
                        <a:pt x="1019746" y="2076382"/>
                      </a:lnTo>
                      <a:lnTo>
                        <a:pt x="990249" y="2110092"/>
                      </a:lnTo>
                      <a:lnTo>
                        <a:pt x="948110" y="2110092"/>
                      </a:lnTo>
                      <a:lnTo>
                        <a:pt x="939683" y="2148017"/>
                      </a:lnTo>
                      <a:lnTo>
                        <a:pt x="994463" y="2194369"/>
                      </a:lnTo>
                      <a:lnTo>
                        <a:pt x="981821" y="2375563"/>
                      </a:lnTo>
                      <a:lnTo>
                        <a:pt x="1015532" y="2455626"/>
                      </a:lnTo>
                      <a:lnTo>
                        <a:pt x="1049242" y="2455626"/>
                      </a:lnTo>
                      <a:lnTo>
                        <a:pt x="1129305" y="2523047"/>
                      </a:lnTo>
                      <a:lnTo>
                        <a:pt x="1125091" y="2653676"/>
                      </a:lnTo>
                      <a:lnTo>
                        <a:pt x="1087167" y="2716883"/>
                      </a:lnTo>
                      <a:lnTo>
                        <a:pt x="1015532" y="2784304"/>
                      </a:lnTo>
                      <a:lnTo>
                        <a:pt x="1007104" y="2872795"/>
                      </a:lnTo>
                      <a:lnTo>
                        <a:pt x="922828" y="2885436"/>
                      </a:lnTo>
                      <a:lnTo>
                        <a:pt x="868048" y="2889650"/>
                      </a:lnTo>
                      <a:lnTo>
                        <a:pt x="830123" y="2851725"/>
                      </a:lnTo>
                      <a:lnTo>
                        <a:pt x="577294" y="2872795"/>
                      </a:lnTo>
                      <a:lnTo>
                        <a:pt x="568866" y="2978140"/>
                      </a:lnTo>
                      <a:lnTo>
                        <a:pt x="514087" y="3011851"/>
                      </a:lnTo>
                      <a:lnTo>
                        <a:pt x="484590" y="2978140"/>
                      </a:lnTo>
                      <a:lnTo>
                        <a:pt x="446665" y="3003423"/>
                      </a:lnTo>
                      <a:lnTo>
                        <a:pt x="434024" y="3121410"/>
                      </a:lnTo>
                      <a:lnTo>
                        <a:pt x="328678" y="3247825"/>
                      </a:lnTo>
                      <a:lnTo>
                        <a:pt x="273899" y="3260466"/>
                      </a:lnTo>
                      <a:lnTo>
                        <a:pt x="252829" y="3311032"/>
                      </a:lnTo>
                      <a:lnTo>
                        <a:pt x="202263" y="3391095"/>
                      </a:lnTo>
                      <a:lnTo>
                        <a:pt x="164339" y="3420592"/>
                      </a:lnTo>
                      <a:lnTo>
                        <a:pt x="75849" y="3450089"/>
                      </a:lnTo>
                      <a:lnTo>
                        <a:pt x="12641" y="3483799"/>
                      </a:lnTo>
                      <a:lnTo>
                        <a:pt x="0" y="3563862"/>
                      </a:lnTo>
                      <a:lnTo>
                        <a:pt x="63207" y="3559648"/>
                      </a:lnTo>
                      <a:lnTo>
                        <a:pt x="96918" y="3513296"/>
                      </a:lnTo>
                      <a:lnTo>
                        <a:pt x="155911" y="3555434"/>
                      </a:lnTo>
                      <a:lnTo>
                        <a:pt x="164339" y="3635497"/>
                      </a:lnTo>
                      <a:lnTo>
                        <a:pt x="265471" y="3584931"/>
                      </a:lnTo>
                      <a:lnTo>
                        <a:pt x="252829" y="3525937"/>
                      </a:lnTo>
                      <a:lnTo>
                        <a:pt x="307609" y="3483799"/>
                      </a:lnTo>
                      <a:lnTo>
                        <a:pt x="345534" y="3445875"/>
                      </a:lnTo>
                      <a:lnTo>
                        <a:pt x="375030" y="3403736"/>
                      </a:lnTo>
                      <a:lnTo>
                        <a:pt x="497231" y="3412164"/>
                      </a:lnTo>
                      <a:lnTo>
                        <a:pt x="497231" y="3412164"/>
                      </a:lnTo>
                      <a:lnTo>
                        <a:pt x="568866" y="3445875"/>
                      </a:lnTo>
                      <a:lnTo>
                        <a:pt x="589935" y="3424806"/>
                      </a:lnTo>
                      <a:lnTo>
                        <a:pt x="648929" y="3454302"/>
                      </a:lnTo>
                      <a:lnTo>
                        <a:pt x="674212" y="3450089"/>
                      </a:lnTo>
                      <a:lnTo>
                        <a:pt x="720564" y="3513296"/>
                      </a:lnTo>
                      <a:lnTo>
                        <a:pt x="754275" y="3504868"/>
                      </a:lnTo>
                      <a:lnTo>
                        <a:pt x="804840" y="3429019"/>
                      </a:lnTo>
                      <a:lnTo>
                        <a:pt x="842765" y="3395309"/>
                      </a:lnTo>
                      <a:lnTo>
                        <a:pt x="830123" y="3340529"/>
                      </a:lnTo>
                      <a:lnTo>
                        <a:pt x="859620" y="3285749"/>
                      </a:lnTo>
                      <a:lnTo>
                        <a:pt x="918614" y="3235184"/>
                      </a:lnTo>
                      <a:lnTo>
                        <a:pt x="1011318" y="3218328"/>
                      </a:lnTo>
                      <a:lnTo>
                        <a:pt x="1078739" y="3205687"/>
                      </a:lnTo>
                      <a:lnTo>
                        <a:pt x="1163016" y="3277322"/>
                      </a:lnTo>
                      <a:lnTo>
                        <a:pt x="1222009" y="3311032"/>
                      </a:lnTo>
                      <a:lnTo>
                        <a:pt x="1226223" y="3264680"/>
                      </a:lnTo>
                      <a:lnTo>
                        <a:pt x="1243078" y="3256253"/>
                      </a:lnTo>
                      <a:lnTo>
                        <a:pt x="1344210" y="3277322"/>
                      </a:lnTo>
                      <a:lnTo>
                        <a:pt x="1398990" y="3285749"/>
                      </a:lnTo>
                      <a:lnTo>
                        <a:pt x="1436914" y="3214114"/>
                      </a:lnTo>
                      <a:lnTo>
                        <a:pt x="1495908" y="3205687"/>
                      </a:lnTo>
                      <a:lnTo>
                        <a:pt x="1597040" y="3260466"/>
                      </a:lnTo>
                      <a:lnTo>
                        <a:pt x="1656033" y="3281536"/>
                      </a:lnTo>
                      <a:lnTo>
                        <a:pt x="1719240" y="3222542"/>
                      </a:lnTo>
                      <a:lnTo>
                        <a:pt x="1715027" y="3150907"/>
                      </a:lnTo>
                      <a:lnTo>
                        <a:pt x="1833014" y="3201473"/>
                      </a:lnTo>
                      <a:lnTo>
                        <a:pt x="1862510" y="3150907"/>
                      </a:lnTo>
                      <a:lnTo>
                        <a:pt x="2018422" y="3129838"/>
                      </a:lnTo>
                      <a:lnTo>
                        <a:pt x="2186975" y="3188831"/>
                      </a:lnTo>
                      <a:lnTo>
                        <a:pt x="2254396" y="3104555"/>
                      </a:lnTo>
                      <a:lnTo>
                        <a:pt x="2338673" y="3104555"/>
                      </a:lnTo>
                      <a:lnTo>
                        <a:pt x="2380811" y="3049775"/>
                      </a:lnTo>
                      <a:lnTo>
                        <a:pt x="2456660" y="3053989"/>
                      </a:lnTo>
                      <a:lnTo>
                        <a:pt x="2469301" y="2973926"/>
                      </a:lnTo>
                      <a:lnTo>
                        <a:pt x="2595716" y="2906505"/>
                      </a:lnTo>
                      <a:lnTo>
                        <a:pt x="2595716" y="2805373"/>
                      </a:lnTo>
                      <a:lnTo>
                        <a:pt x="2616785" y="2767449"/>
                      </a:lnTo>
                      <a:lnTo>
                        <a:pt x="2591502" y="2742166"/>
                      </a:lnTo>
                      <a:lnTo>
                        <a:pt x="2515653" y="2742166"/>
                      </a:lnTo>
                      <a:lnTo>
                        <a:pt x="2460874" y="2754807"/>
                      </a:lnTo>
                      <a:lnTo>
                        <a:pt x="2435591" y="2767449"/>
                      </a:lnTo>
                      <a:lnTo>
                        <a:pt x="2397666" y="2716883"/>
                      </a:lnTo>
                      <a:lnTo>
                        <a:pt x="2347100" y="2691600"/>
                      </a:lnTo>
                      <a:lnTo>
                        <a:pt x="2410308" y="2653676"/>
                      </a:lnTo>
                      <a:lnTo>
                        <a:pt x="2439804" y="2506192"/>
                      </a:lnTo>
                      <a:lnTo>
                        <a:pt x="2481943" y="2539902"/>
                      </a:lnTo>
                      <a:lnTo>
                        <a:pt x="2532509" y="2468267"/>
                      </a:lnTo>
                      <a:lnTo>
                        <a:pt x="2545150" y="2430343"/>
                      </a:lnTo>
                      <a:lnTo>
                        <a:pt x="2633640" y="2316570"/>
                      </a:lnTo>
                      <a:lnTo>
                        <a:pt x="2650496" y="2223866"/>
                      </a:lnTo>
                      <a:lnTo>
                        <a:pt x="2696848" y="2148017"/>
                      </a:lnTo>
                      <a:cubicBezTo>
                        <a:pt x="2698253" y="2079191"/>
                        <a:pt x="2699657" y="2010365"/>
                        <a:pt x="2701062" y="1941539"/>
                      </a:cubicBezTo>
                      <a:lnTo>
                        <a:pt x="2503012" y="1806697"/>
                      </a:lnTo>
                      <a:lnTo>
                        <a:pt x="2237541" y="1777200"/>
                      </a:lnTo>
                      <a:lnTo>
                        <a:pt x="2161692" y="1865690"/>
                      </a:lnTo>
                      <a:lnTo>
                        <a:pt x="2123768" y="1857263"/>
                      </a:lnTo>
                      <a:lnTo>
                        <a:pt x="2111126" y="1806697"/>
                      </a:lnTo>
                      <a:lnTo>
                        <a:pt x="2203830" y="1709779"/>
                      </a:lnTo>
                      <a:lnTo>
                        <a:pt x="2178547" y="1570723"/>
                      </a:lnTo>
                      <a:lnTo>
                        <a:pt x="2090057" y="1478019"/>
                      </a:lnTo>
                      <a:lnTo>
                        <a:pt x="2056346" y="1448522"/>
                      </a:lnTo>
                      <a:lnTo>
                        <a:pt x="2127981" y="1435880"/>
                      </a:lnTo>
                      <a:lnTo>
                        <a:pt x="2127981" y="1402170"/>
                      </a:lnTo>
                      <a:lnTo>
                        <a:pt x="2031063" y="1275755"/>
                      </a:lnTo>
                      <a:lnTo>
                        <a:pt x="2022636" y="1191478"/>
                      </a:lnTo>
                      <a:lnTo>
                        <a:pt x="2056346" y="1128271"/>
                      </a:lnTo>
                      <a:lnTo>
                        <a:pt x="2039491" y="1094560"/>
                      </a:lnTo>
                      <a:lnTo>
                        <a:pt x="1967856" y="1073491"/>
                      </a:lnTo>
                      <a:lnTo>
                        <a:pt x="1929932" y="1014498"/>
                      </a:lnTo>
                      <a:lnTo>
                        <a:pt x="1934146" y="955504"/>
                      </a:lnTo>
                      <a:lnTo>
                        <a:pt x="1727668" y="837517"/>
                      </a:lnTo>
                      <a:lnTo>
                        <a:pt x="1664461" y="778524"/>
                      </a:lnTo>
                      <a:lnTo>
                        <a:pt x="1516977" y="239155"/>
                      </a:lnTo>
                      <a:lnTo>
                        <a:pt x="1407417" y="121169"/>
                      </a:lnTo>
                      <a:cubicBezTo>
                        <a:pt x="1368087" y="24250"/>
                        <a:pt x="1392152" y="41655"/>
                        <a:pt x="1365464" y="33227"/>
                      </a:cubicBez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 dirty="0"/>
                </a:p>
              </p:txBody>
            </p:sp>
            <p:sp>
              <p:nvSpPr>
                <p:cNvPr id="63" name="Freeform 26"/>
                <p:cNvSpPr/>
                <p:nvPr/>
              </p:nvSpPr>
              <p:spPr>
                <a:xfrm>
                  <a:off x="3184525" y="1414463"/>
                  <a:ext cx="1568450" cy="2459037"/>
                </a:xfrm>
                <a:custGeom>
                  <a:avLst/>
                  <a:gdLst>
                    <a:gd name="connsiteX0" fmla="*/ 1192545 w 1568040"/>
                    <a:gd name="connsiteY0" fmla="*/ 41722 h 2458102"/>
                    <a:gd name="connsiteX1" fmla="*/ 1161254 w 1568040"/>
                    <a:gd name="connsiteY1" fmla="*/ 139072 h 2458102"/>
                    <a:gd name="connsiteX2" fmla="*/ 1189068 w 1568040"/>
                    <a:gd name="connsiteY2" fmla="*/ 170364 h 2458102"/>
                    <a:gd name="connsiteX3" fmla="*/ 1074333 w 1568040"/>
                    <a:gd name="connsiteY3" fmla="*/ 267714 h 2458102"/>
                    <a:gd name="connsiteX4" fmla="*/ 872679 w 1568040"/>
                    <a:gd name="connsiteY4" fmla="*/ 448508 h 2458102"/>
                    <a:gd name="connsiteX5" fmla="*/ 872679 w 1568040"/>
                    <a:gd name="connsiteY5" fmla="*/ 490230 h 2458102"/>
                    <a:gd name="connsiteX6" fmla="*/ 792712 w 1568040"/>
                    <a:gd name="connsiteY6" fmla="*/ 500660 h 2458102"/>
                    <a:gd name="connsiteX7" fmla="*/ 862248 w 1568040"/>
                    <a:gd name="connsiteY7" fmla="*/ 521521 h 2458102"/>
                    <a:gd name="connsiteX8" fmla="*/ 952645 w 1568040"/>
                    <a:gd name="connsiteY8" fmla="*/ 518044 h 2458102"/>
                    <a:gd name="connsiteX9" fmla="*/ 792712 w 1568040"/>
                    <a:gd name="connsiteY9" fmla="*/ 702315 h 2458102"/>
                    <a:gd name="connsiteX10" fmla="*/ 1015228 w 1568040"/>
                    <a:gd name="connsiteY10" fmla="*/ 618872 h 2458102"/>
                    <a:gd name="connsiteX11" fmla="*/ 1088241 w 1568040"/>
                    <a:gd name="connsiteY11" fmla="*/ 584103 h 2458102"/>
                    <a:gd name="connsiteX12" fmla="*/ 1147346 w 1568040"/>
                    <a:gd name="connsiteY12" fmla="*/ 625825 h 2458102"/>
                    <a:gd name="connsiteX13" fmla="*/ 1216883 w 1568040"/>
                    <a:gd name="connsiteY13" fmla="*/ 615395 h 2458102"/>
                    <a:gd name="connsiteX14" fmla="*/ 1477643 w 1568040"/>
                    <a:gd name="connsiteY14" fmla="*/ 604964 h 2458102"/>
                    <a:gd name="connsiteX15" fmla="*/ 1568040 w 1568040"/>
                    <a:gd name="connsiteY15" fmla="*/ 726653 h 2458102"/>
                    <a:gd name="connsiteX16" fmla="*/ 1477643 w 1568040"/>
                    <a:gd name="connsiteY16" fmla="*/ 883109 h 2458102"/>
                    <a:gd name="connsiteX17" fmla="*/ 1470689 w 1568040"/>
                    <a:gd name="connsiteY17" fmla="*/ 976983 h 2458102"/>
                    <a:gd name="connsiteX18" fmla="*/ 1415060 w 1568040"/>
                    <a:gd name="connsiteY18" fmla="*/ 1102148 h 2458102"/>
                    <a:gd name="connsiteX19" fmla="*/ 1335094 w 1568040"/>
                    <a:gd name="connsiteY19" fmla="*/ 1241220 h 2458102"/>
                    <a:gd name="connsiteX20" fmla="*/ 1324663 w 1568040"/>
                    <a:gd name="connsiteY20" fmla="*/ 1303802 h 2458102"/>
                    <a:gd name="connsiteX21" fmla="*/ 1237743 w 1568040"/>
                    <a:gd name="connsiteY21" fmla="*/ 1373338 h 2458102"/>
                    <a:gd name="connsiteX22" fmla="*/ 1282942 w 1568040"/>
                    <a:gd name="connsiteY22" fmla="*/ 1442875 h 2458102"/>
                    <a:gd name="connsiteX23" fmla="*/ 1289895 w 1568040"/>
                    <a:gd name="connsiteY23" fmla="*/ 1512411 h 2458102"/>
                    <a:gd name="connsiteX24" fmla="*/ 1227313 w 1568040"/>
                    <a:gd name="connsiteY24" fmla="*/ 1533272 h 2458102"/>
                    <a:gd name="connsiteX25" fmla="*/ 1178638 w 1568040"/>
                    <a:gd name="connsiteY25" fmla="*/ 1519364 h 2458102"/>
                    <a:gd name="connsiteX26" fmla="*/ 1109102 w 1568040"/>
                    <a:gd name="connsiteY26" fmla="*/ 1606284 h 2458102"/>
                    <a:gd name="connsiteX27" fmla="*/ 931784 w 1568040"/>
                    <a:gd name="connsiteY27" fmla="*/ 1616715 h 2458102"/>
                    <a:gd name="connsiteX28" fmla="*/ 1164730 w 1568040"/>
                    <a:gd name="connsiteY28" fmla="*/ 1668867 h 2458102"/>
                    <a:gd name="connsiteX29" fmla="*/ 1223836 w 1568040"/>
                    <a:gd name="connsiteY29" fmla="*/ 1609761 h 2458102"/>
                    <a:gd name="connsiteX30" fmla="*/ 1383769 w 1568040"/>
                    <a:gd name="connsiteY30" fmla="*/ 1675821 h 2458102"/>
                    <a:gd name="connsiteX31" fmla="*/ 1442875 w 1568040"/>
                    <a:gd name="connsiteY31" fmla="*/ 1759264 h 2458102"/>
                    <a:gd name="connsiteX32" fmla="*/ 1376816 w 1568040"/>
                    <a:gd name="connsiteY32" fmla="*/ 1846184 h 2458102"/>
                    <a:gd name="connsiteX33" fmla="*/ 1394200 w 1568040"/>
                    <a:gd name="connsiteY33" fmla="*/ 2006117 h 2458102"/>
                    <a:gd name="connsiteX34" fmla="*/ 1046519 w 1568040"/>
                    <a:gd name="connsiteY34" fmla="*/ 2287738 h 2458102"/>
                    <a:gd name="connsiteX35" fmla="*/ 973506 w 1568040"/>
                    <a:gd name="connsiteY35" fmla="*/ 2280785 h 2458102"/>
                    <a:gd name="connsiteX36" fmla="*/ 970029 w 1568040"/>
                    <a:gd name="connsiteY36" fmla="*/ 2332937 h 2458102"/>
                    <a:gd name="connsiteX37" fmla="*/ 897016 w 1568040"/>
                    <a:gd name="connsiteY37" fmla="*/ 2343367 h 2458102"/>
                    <a:gd name="connsiteX38" fmla="*/ 820527 w 1568040"/>
                    <a:gd name="connsiteY38" fmla="*/ 2392043 h 2458102"/>
                    <a:gd name="connsiteX39" fmla="*/ 726653 w 1568040"/>
                    <a:gd name="connsiteY39" fmla="*/ 2353798 h 2458102"/>
                    <a:gd name="connsiteX40" fmla="*/ 719699 w 1568040"/>
                    <a:gd name="connsiteY40" fmla="*/ 2437241 h 2458102"/>
                    <a:gd name="connsiteX41" fmla="*/ 681454 w 1568040"/>
                    <a:gd name="connsiteY41" fmla="*/ 2447672 h 2458102"/>
                    <a:gd name="connsiteX42" fmla="*/ 604965 w 1568040"/>
                    <a:gd name="connsiteY42" fmla="*/ 2402473 h 2458102"/>
                    <a:gd name="connsiteX43" fmla="*/ 566720 w 1568040"/>
                    <a:gd name="connsiteY43" fmla="*/ 2332937 h 2458102"/>
                    <a:gd name="connsiteX44" fmla="*/ 524998 w 1568040"/>
                    <a:gd name="connsiteY44" fmla="*/ 2353798 h 2458102"/>
                    <a:gd name="connsiteX45" fmla="*/ 556289 w 1568040"/>
                    <a:gd name="connsiteY45" fmla="*/ 2426811 h 2458102"/>
                    <a:gd name="connsiteX46" fmla="*/ 535429 w 1568040"/>
                    <a:gd name="connsiteY46" fmla="*/ 2458102 h 2458102"/>
                    <a:gd name="connsiteX47" fmla="*/ 500660 w 1568040"/>
                    <a:gd name="connsiteY47" fmla="*/ 2458102 h 2458102"/>
                    <a:gd name="connsiteX48" fmla="*/ 493707 w 1568040"/>
                    <a:gd name="connsiteY48" fmla="*/ 2392043 h 2458102"/>
                    <a:gd name="connsiteX49" fmla="*/ 455462 w 1568040"/>
                    <a:gd name="connsiteY49" fmla="*/ 2315553 h 2458102"/>
                    <a:gd name="connsiteX50" fmla="*/ 445032 w 1568040"/>
                    <a:gd name="connsiteY50" fmla="*/ 2235586 h 2458102"/>
                    <a:gd name="connsiteX51" fmla="*/ 486753 w 1568040"/>
                    <a:gd name="connsiteY51" fmla="*/ 2263401 h 2458102"/>
                    <a:gd name="connsiteX52" fmla="*/ 476323 w 1568040"/>
                    <a:gd name="connsiteY52" fmla="*/ 2186911 h 2458102"/>
                    <a:gd name="connsiteX53" fmla="*/ 556289 w 1568040"/>
                    <a:gd name="connsiteY53" fmla="*/ 2099991 h 2458102"/>
                    <a:gd name="connsiteX54" fmla="*/ 570197 w 1568040"/>
                    <a:gd name="connsiteY54" fmla="*/ 2030455 h 2458102"/>
                    <a:gd name="connsiteX55" fmla="*/ 646686 w 1568040"/>
                    <a:gd name="connsiteY55" fmla="*/ 1919197 h 2458102"/>
                    <a:gd name="connsiteX56" fmla="*/ 601488 w 1568040"/>
                    <a:gd name="connsiteY56" fmla="*/ 1849661 h 2458102"/>
                    <a:gd name="connsiteX57" fmla="*/ 566720 w 1568040"/>
                    <a:gd name="connsiteY57" fmla="*/ 1794032 h 2458102"/>
                    <a:gd name="connsiteX58" fmla="*/ 538905 w 1568040"/>
                    <a:gd name="connsiteY58" fmla="*/ 1693205 h 2458102"/>
                    <a:gd name="connsiteX59" fmla="*/ 524998 w 1568040"/>
                    <a:gd name="connsiteY59" fmla="*/ 1807939 h 2458102"/>
                    <a:gd name="connsiteX60" fmla="*/ 434601 w 1568040"/>
                    <a:gd name="connsiteY60" fmla="*/ 1721019 h 2458102"/>
                    <a:gd name="connsiteX61" fmla="*/ 372019 w 1568040"/>
                    <a:gd name="connsiteY61" fmla="*/ 1787078 h 2458102"/>
                    <a:gd name="connsiteX62" fmla="*/ 368542 w 1568040"/>
                    <a:gd name="connsiteY62" fmla="*/ 1926151 h 2458102"/>
                    <a:gd name="connsiteX63" fmla="*/ 333774 w 1568040"/>
                    <a:gd name="connsiteY63" fmla="*/ 1964396 h 2458102"/>
                    <a:gd name="connsiteX64" fmla="*/ 361588 w 1568040"/>
                    <a:gd name="connsiteY64" fmla="*/ 2006117 h 2458102"/>
                    <a:gd name="connsiteX65" fmla="*/ 292052 w 1568040"/>
                    <a:gd name="connsiteY65" fmla="*/ 2051316 h 2458102"/>
                    <a:gd name="connsiteX66" fmla="*/ 222516 w 1568040"/>
                    <a:gd name="connsiteY66" fmla="*/ 2023501 h 2458102"/>
                    <a:gd name="connsiteX67" fmla="*/ 267714 w 1568040"/>
                    <a:gd name="connsiteY67" fmla="*/ 1929627 h 2458102"/>
                    <a:gd name="connsiteX68" fmla="*/ 295529 w 1568040"/>
                    <a:gd name="connsiteY68" fmla="*/ 1842707 h 2458102"/>
                    <a:gd name="connsiteX69" fmla="*/ 316390 w 1568040"/>
                    <a:gd name="connsiteY69" fmla="*/ 1762741 h 2458102"/>
                    <a:gd name="connsiteX70" fmla="*/ 299006 w 1568040"/>
                    <a:gd name="connsiteY70" fmla="*/ 1689728 h 2458102"/>
                    <a:gd name="connsiteX71" fmla="*/ 267714 w 1568040"/>
                    <a:gd name="connsiteY71" fmla="*/ 1592377 h 2458102"/>
                    <a:gd name="connsiteX72" fmla="*/ 205132 w 1568040"/>
                    <a:gd name="connsiteY72" fmla="*/ 1741880 h 2458102"/>
                    <a:gd name="connsiteX73" fmla="*/ 184271 w 1568040"/>
                    <a:gd name="connsiteY73" fmla="*/ 1738403 h 2458102"/>
                    <a:gd name="connsiteX74" fmla="*/ 205132 w 1568040"/>
                    <a:gd name="connsiteY74" fmla="*/ 1807939 h 2458102"/>
                    <a:gd name="connsiteX75" fmla="*/ 104305 w 1568040"/>
                    <a:gd name="connsiteY75" fmla="*/ 1853138 h 2458102"/>
                    <a:gd name="connsiteX76" fmla="*/ 79967 w 1568040"/>
                    <a:gd name="connsiteY76" fmla="*/ 1839230 h 2458102"/>
                    <a:gd name="connsiteX77" fmla="*/ 93874 w 1568040"/>
                    <a:gd name="connsiteY77" fmla="*/ 1748834 h 2458102"/>
                    <a:gd name="connsiteX78" fmla="*/ 34768 w 1568040"/>
                    <a:gd name="connsiteY78" fmla="*/ 1794032 h 2458102"/>
                    <a:gd name="connsiteX79" fmla="*/ 41722 w 1568040"/>
                    <a:gd name="connsiteY79" fmla="*/ 1700158 h 2458102"/>
                    <a:gd name="connsiteX80" fmla="*/ 83444 w 1568040"/>
                    <a:gd name="connsiteY80" fmla="*/ 1651483 h 2458102"/>
                    <a:gd name="connsiteX81" fmla="*/ 152980 w 1568040"/>
                    <a:gd name="connsiteY81" fmla="*/ 1627145 h 2458102"/>
                    <a:gd name="connsiteX82" fmla="*/ 156457 w 1568040"/>
                    <a:gd name="connsiteY82" fmla="*/ 1672344 h 2458102"/>
                    <a:gd name="connsiteX83" fmla="*/ 212086 w 1568040"/>
                    <a:gd name="connsiteY83" fmla="*/ 1630622 h 2458102"/>
                    <a:gd name="connsiteX84" fmla="*/ 225993 w 1568040"/>
                    <a:gd name="connsiteY84" fmla="*/ 1578470 h 2458102"/>
                    <a:gd name="connsiteX85" fmla="*/ 271191 w 1568040"/>
                    <a:gd name="connsiteY85" fmla="*/ 1540225 h 2458102"/>
                    <a:gd name="connsiteX86" fmla="*/ 299006 w 1568040"/>
                    <a:gd name="connsiteY86" fmla="*/ 1470689 h 2458102"/>
                    <a:gd name="connsiteX87" fmla="*/ 472846 w 1568040"/>
                    <a:gd name="connsiteY87" fmla="*/ 1209929 h 2458102"/>
                    <a:gd name="connsiteX88" fmla="*/ 458939 w 1568040"/>
                    <a:gd name="connsiteY88" fmla="*/ 1182114 h 2458102"/>
                    <a:gd name="connsiteX89" fmla="*/ 344204 w 1568040"/>
                    <a:gd name="connsiteY89" fmla="*/ 1321186 h 2458102"/>
                    <a:gd name="connsiteX90" fmla="*/ 333774 w 1568040"/>
                    <a:gd name="connsiteY90" fmla="*/ 1362908 h 2458102"/>
                    <a:gd name="connsiteX91" fmla="*/ 264238 w 1568040"/>
                    <a:gd name="connsiteY91" fmla="*/ 1415060 h 2458102"/>
                    <a:gd name="connsiteX92" fmla="*/ 142549 w 1568040"/>
                    <a:gd name="connsiteY92" fmla="*/ 1418537 h 2458102"/>
                    <a:gd name="connsiteX93" fmla="*/ 121689 w 1568040"/>
                    <a:gd name="connsiteY93" fmla="*/ 1432444 h 2458102"/>
                    <a:gd name="connsiteX94" fmla="*/ 76490 w 1568040"/>
                    <a:gd name="connsiteY94" fmla="*/ 1373338 h 2458102"/>
                    <a:gd name="connsiteX95" fmla="*/ 163410 w 1568040"/>
                    <a:gd name="connsiteY95" fmla="*/ 1380292 h 2458102"/>
                    <a:gd name="connsiteX96" fmla="*/ 163410 w 1568040"/>
                    <a:gd name="connsiteY96" fmla="*/ 1345524 h 2458102"/>
                    <a:gd name="connsiteX97" fmla="*/ 191225 w 1568040"/>
                    <a:gd name="connsiteY97" fmla="*/ 1317710 h 2458102"/>
                    <a:gd name="connsiteX98" fmla="*/ 135596 w 1568040"/>
                    <a:gd name="connsiteY98" fmla="*/ 1317710 h 2458102"/>
                    <a:gd name="connsiteX99" fmla="*/ 111258 w 1568040"/>
                    <a:gd name="connsiteY99" fmla="*/ 1251650 h 2458102"/>
                    <a:gd name="connsiteX100" fmla="*/ 187748 w 1568040"/>
                    <a:gd name="connsiteY100" fmla="*/ 1196021 h 2458102"/>
                    <a:gd name="connsiteX101" fmla="*/ 219039 w 1568040"/>
                    <a:gd name="connsiteY101" fmla="*/ 1234266 h 2458102"/>
                    <a:gd name="connsiteX102" fmla="*/ 222516 w 1568040"/>
                    <a:gd name="connsiteY102" fmla="*/ 1178637 h 2458102"/>
                    <a:gd name="connsiteX103" fmla="*/ 156457 w 1568040"/>
                    <a:gd name="connsiteY103" fmla="*/ 1171684 h 2458102"/>
                    <a:gd name="connsiteX104" fmla="*/ 180794 w 1568040"/>
                    <a:gd name="connsiteY104" fmla="*/ 1136916 h 2458102"/>
                    <a:gd name="connsiteX105" fmla="*/ 229470 w 1568040"/>
                    <a:gd name="connsiteY105" fmla="*/ 1140392 h 2458102"/>
                    <a:gd name="connsiteX106" fmla="*/ 232946 w 1568040"/>
                    <a:gd name="connsiteY106" fmla="*/ 1112578 h 2458102"/>
                    <a:gd name="connsiteX107" fmla="*/ 264238 w 1568040"/>
                    <a:gd name="connsiteY107" fmla="*/ 1102148 h 2458102"/>
                    <a:gd name="connsiteX108" fmla="*/ 246854 w 1568040"/>
                    <a:gd name="connsiteY108" fmla="*/ 1036088 h 2458102"/>
                    <a:gd name="connsiteX109" fmla="*/ 292052 w 1568040"/>
                    <a:gd name="connsiteY109" fmla="*/ 1043042 h 2458102"/>
                    <a:gd name="connsiteX110" fmla="*/ 295529 w 1568040"/>
                    <a:gd name="connsiteY110" fmla="*/ 994367 h 2458102"/>
                    <a:gd name="connsiteX111" fmla="*/ 292052 w 1568040"/>
                    <a:gd name="connsiteY111" fmla="*/ 983936 h 2458102"/>
                    <a:gd name="connsiteX112" fmla="*/ 337251 w 1568040"/>
                    <a:gd name="connsiteY112" fmla="*/ 924830 h 2458102"/>
                    <a:gd name="connsiteX113" fmla="*/ 406787 w 1568040"/>
                    <a:gd name="connsiteY113" fmla="*/ 949168 h 2458102"/>
                    <a:gd name="connsiteX114" fmla="*/ 333774 w 1568040"/>
                    <a:gd name="connsiteY114" fmla="*/ 879632 h 2458102"/>
                    <a:gd name="connsiteX115" fmla="*/ 239900 w 1568040"/>
                    <a:gd name="connsiteY115" fmla="*/ 987413 h 2458102"/>
                    <a:gd name="connsiteX116" fmla="*/ 215562 w 1568040"/>
                    <a:gd name="connsiteY116" fmla="*/ 938738 h 2458102"/>
                    <a:gd name="connsiteX117" fmla="*/ 250330 w 1568040"/>
                    <a:gd name="connsiteY117" fmla="*/ 893539 h 2458102"/>
                    <a:gd name="connsiteX118" fmla="*/ 187748 w 1568040"/>
                    <a:gd name="connsiteY118" fmla="*/ 917877 h 2458102"/>
                    <a:gd name="connsiteX119" fmla="*/ 118212 w 1568040"/>
                    <a:gd name="connsiteY119" fmla="*/ 848341 h 2458102"/>
                    <a:gd name="connsiteX120" fmla="*/ 83444 w 1568040"/>
                    <a:gd name="connsiteY120" fmla="*/ 757944 h 2458102"/>
                    <a:gd name="connsiteX121" fmla="*/ 34768 w 1568040"/>
                    <a:gd name="connsiteY121" fmla="*/ 778805 h 2458102"/>
                    <a:gd name="connsiteX122" fmla="*/ 0 w 1568040"/>
                    <a:gd name="connsiteY122" fmla="*/ 719699 h 2458102"/>
                    <a:gd name="connsiteX123" fmla="*/ 20861 w 1568040"/>
                    <a:gd name="connsiteY123" fmla="*/ 660593 h 2458102"/>
                    <a:gd name="connsiteX124" fmla="*/ 48676 w 1568040"/>
                    <a:gd name="connsiteY124" fmla="*/ 688408 h 2458102"/>
                    <a:gd name="connsiteX125" fmla="*/ 62583 w 1568040"/>
                    <a:gd name="connsiteY125" fmla="*/ 622348 h 2458102"/>
                    <a:gd name="connsiteX126" fmla="*/ 125165 w 1568040"/>
                    <a:gd name="connsiteY126" fmla="*/ 667547 h 2458102"/>
                    <a:gd name="connsiteX127" fmla="*/ 135596 w 1568040"/>
                    <a:gd name="connsiteY127" fmla="*/ 573673 h 2458102"/>
                    <a:gd name="connsiteX128" fmla="*/ 184271 w 1568040"/>
                    <a:gd name="connsiteY128" fmla="*/ 570196 h 2458102"/>
                    <a:gd name="connsiteX129" fmla="*/ 225993 w 1568040"/>
                    <a:gd name="connsiteY129" fmla="*/ 622348 h 2458102"/>
                    <a:gd name="connsiteX130" fmla="*/ 222516 w 1568040"/>
                    <a:gd name="connsiteY130" fmla="*/ 671024 h 2458102"/>
                    <a:gd name="connsiteX131" fmla="*/ 264238 w 1568040"/>
                    <a:gd name="connsiteY131" fmla="*/ 691884 h 2458102"/>
                    <a:gd name="connsiteX132" fmla="*/ 267714 w 1568040"/>
                    <a:gd name="connsiteY132" fmla="*/ 775328 h 2458102"/>
                    <a:gd name="connsiteX133" fmla="*/ 264238 w 1568040"/>
                    <a:gd name="connsiteY133" fmla="*/ 841387 h 2458102"/>
                    <a:gd name="connsiteX134" fmla="*/ 309436 w 1568040"/>
                    <a:gd name="connsiteY134" fmla="*/ 813573 h 2458102"/>
                    <a:gd name="connsiteX135" fmla="*/ 340727 w 1568040"/>
                    <a:gd name="connsiteY135" fmla="*/ 782281 h 2458102"/>
                    <a:gd name="connsiteX136" fmla="*/ 295529 w 1568040"/>
                    <a:gd name="connsiteY136" fmla="*/ 764897 h 2458102"/>
                    <a:gd name="connsiteX137" fmla="*/ 305959 w 1568040"/>
                    <a:gd name="connsiteY137" fmla="*/ 636256 h 2458102"/>
                    <a:gd name="connsiteX138" fmla="*/ 385926 w 1568040"/>
                    <a:gd name="connsiteY138" fmla="*/ 671024 h 2458102"/>
                    <a:gd name="connsiteX139" fmla="*/ 316390 w 1568040"/>
                    <a:gd name="connsiteY139" fmla="*/ 587580 h 2458102"/>
                    <a:gd name="connsiteX140" fmla="*/ 365065 w 1568040"/>
                    <a:gd name="connsiteY140" fmla="*/ 563243 h 2458102"/>
                    <a:gd name="connsiteX141" fmla="*/ 316390 w 1568040"/>
                    <a:gd name="connsiteY141" fmla="*/ 472846 h 2458102"/>
                    <a:gd name="connsiteX142" fmla="*/ 347681 w 1568040"/>
                    <a:gd name="connsiteY142" fmla="*/ 479799 h 2458102"/>
                    <a:gd name="connsiteX143" fmla="*/ 420694 w 1568040"/>
                    <a:gd name="connsiteY143" fmla="*/ 528475 h 2458102"/>
                    <a:gd name="connsiteX144" fmla="*/ 389403 w 1568040"/>
                    <a:gd name="connsiteY144" fmla="*/ 420694 h 2458102"/>
                    <a:gd name="connsiteX145" fmla="*/ 424171 w 1568040"/>
                    <a:gd name="connsiteY145" fmla="*/ 451985 h 2458102"/>
                    <a:gd name="connsiteX146" fmla="*/ 462416 w 1568040"/>
                    <a:gd name="connsiteY146" fmla="*/ 424170 h 2458102"/>
                    <a:gd name="connsiteX147" fmla="*/ 504137 w 1568040"/>
                    <a:gd name="connsiteY147" fmla="*/ 438078 h 2458102"/>
                    <a:gd name="connsiteX148" fmla="*/ 500660 w 1568040"/>
                    <a:gd name="connsiteY148" fmla="*/ 403310 h 2458102"/>
                    <a:gd name="connsiteX149" fmla="*/ 434601 w 1568040"/>
                    <a:gd name="connsiteY149" fmla="*/ 382449 h 2458102"/>
                    <a:gd name="connsiteX150" fmla="*/ 434601 w 1568040"/>
                    <a:gd name="connsiteY150" fmla="*/ 323343 h 2458102"/>
                    <a:gd name="connsiteX151" fmla="*/ 493707 w 1568040"/>
                    <a:gd name="connsiteY151" fmla="*/ 337250 h 2458102"/>
                    <a:gd name="connsiteX152" fmla="*/ 497184 w 1568040"/>
                    <a:gd name="connsiteY152" fmla="*/ 305959 h 2458102"/>
                    <a:gd name="connsiteX153" fmla="*/ 458939 w 1568040"/>
                    <a:gd name="connsiteY153" fmla="*/ 236423 h 2458102"/>
                    <a:gd name="connsiteX154" fmla="*/ 514568 w 1568040"/>
                    <a:gd name="connsiteY154" fmla="*/ 232946 h 2458102"/>
                    <a:gd name="connsiteX155" fmla="*/ 538905 w 1568040"/>
                    <a:gd name="connsiteY155" fmla="*/ 243377 h 2458102"/>
                    <a:gd name="connsiteX156" fmla="*/ 552813 w 1568040"/>
                    <a:gd name="connsiteY156" fmla="*/ 225992 h 2458102"/>
                    <a:gd name="connsiteX157" fmla="*/ 524998 w 1568040"/>
                    <a:gd name="connsiteY157" fmla="*/ 177317 h 2458102"/>
                    <a:gd name="connsiteX158" fmla="*/ 556289 w 1568040"/>
                    <a:gd name="connsiteY158" fmla="*/ 135596 h 2458102"/>
                    <a:gd name="connsiteX159" fmla="*/ 570197 w 1568040"/>
                    <a:gd name="connsiteY159" fmla="*/ 55629 h 2458102"/>
                    <a:gd name="connsiteX160" fmla="*/ 643209 w 1568040"/>
                    <a:gd name="connsiteY160" fmla="*/ 31291 h 2458102"/>
                    <a:gd name="connsiteX161" fmla="*/ 691885 w 1568040"/>
                    <a:gd name="connsiteY161" fmla="*/ 66059 h 2458102"/>
                    <a:gd name="connsiteX162" fmla="*/ 740560 w 1568040"/>
                    <a:gd name="connsiteY162" fmla="*/ 62583 h 2458102"/>
                    <a:gd name="connsiteX163" fmla="*/ 778805 w 1568040"/>
                    <a:gd name="connsiteY163" fmla="*/ 79967 h 2458102"/>
                    <a:gd name="connsiteX164" fmla="*/ 848341 w 1568040"/>
                    <a:gd name="connsiteY164" fmla="*/ 66059 h 2458102"/>
                    <a:gd name="connsiteX165" fmla="*/ 883109 w 1568040"/>
                    <a:gd name="connsiteY165" fmla="*/ 41722 h 2458102"/>
                    <a:gd name="connsiteX166" fmla="*/ 886586 w 1568040"/>
                    <a:gd name="connsiteY166" fmla="*/ 59106 h 2458102"/>
                    <a:gd name="connsiteX167" fmla="*/ 956122 w 1568040"/>
                    <a:gd name="connsiteY167" fmla="*/ 59106 h 2458102"/>
                    <a:gd name="connsiteX168" fmla="*/ 983936 w 1568040"/>
                    <a:gd name="connsiteY168" fmla="*/ 34768 h 2458102"/>
                    <a:gd name="connsiteX169" fmla="*/ 1046519 w 1568040"/>
                    <a:gd name="connsiteY169" fmla="*/ 45199 h 2458102"/>
                    <a:gd name="connsiteX170" fmla="*/ 1081287 w 1568040"/>
                    <a:gd name="connsiteY170" fmla="*/ 62583 h 2458102"/>
                    <a:gd name="connsiteX171" fmla="*/ 1056949 w 1568040"/>
                    <a:gd name="connsiteY171" fmla="*/ 0 h 2458102"/>
                    <a:gd name="connsiteX172" fmla="*/ 1102148 w 1568040"/>
                    <a:gd name="connsiteY172" fmla="*/ 13907 h 2458102"/>
                    <a:gd name="connsiteX173" fmla="*/ 1119532 w 1568040"/>
                    <a:gd name="connsiteY173" fmla="*/ 6954 h 2458102"/>
                    <a:gd name="connsiteX174" fmla="*/ 1129962 w 1568040"/>
                    <a:gd name="connsiteY174" fmla="*/ 24338 h 2458102"/>
                    <a:gd name="connsiteX175" fmla="*/ 1192545 w 1568040"/>
                    <a:gd name="connsiteY175" fmla="*/ 41722 h 2458102"/>
                    <a:gd name="connsiteX0" fmla="*/ 1192545 w 1568040"/>
                    <a:gd name="connsiteY0" fmla="*/ 41722 h 2458102"/>
                    <a:gd name="connsiteX1" fmla="*/ 1161254 w 1568040"/>
                    <a:gd name="connsiteY1" fmla="*/ 139072 h 2458102"/>
                    <a:gd name="connsiteX2" fmla="*/ 1189068 w 1568040"/>
                    <a:gd name="connsiteY2" fmla="*/ 170364 h 2458102"/>
                    <a:gd name="connsiteX3" fmla="*/ 1074333 w 1568040"/>
                    <a:gd name="connsiteY3" fmla="*/ 267714 h 2458102"/>
                    <a:gd name="connsiteX4" fmla="*/ 872679 w 1568040"/>
                    <a:gd name="connsiteY4" fmla="*/ 448508 h 2458102"/>
                    <a:gd name="connsiteX5" fmla="*/ 872679 w 1568040"/>
                    <a:gd name="connsiteY5" fmla="*/ 490230 h 2458102"/>
                    <a:gd name="connsiteX6" fmla="*/ 792712 w 1568040"/>
                    <a:gd name="connsiteY6" fmla="*/ 500660 h 2458102"/>
                    <a:gd name="connsiteX7" fmla="*/ 862248 w 1568040"/>
                    <a:gd name="connsiteY7" fmla="*/ 521521 h 2458102"/>
                    <a:gd name="connsiteX8" fmla="*/ 952645 w 1568040"/>
                    <a:gd name="connsiteY8" fmla="*/ 518044 h 2458102"/>
                    <a:gd name="connsiteX9" fmla="*/ 792712 w 1568040"/>
                    <a:gd name="connsiteY9" fmla="*/ 702315 h 2458102"/>
                    <a:gd name="connsiteX10" fmla="*/ 1015228 w 1568040"/>
                    <a:gd name="connsiteY10" fmla="*/ 618872 h 2458102"/>
                    <a:gd name="connsiteX11" fmla="*/ 1088241 w 1568040"/>
                    <a:gd name="connsiteY11" fmla="*/ 584103 h 2458102"/>
                    <a:gd name="connsiteX12" fmla="*/ 1147346 w 1568040"/>
                    <a:gd name="connsiteY12" fmla="*/ 625825 h 2458102"/>
                    <a:gd name="connsiteX13" fmla="*/ 1216883 w 1568040"/>
                    <a:gd name="connsiteY13" fmla="*/ 615395 h 2458102"/>
                    <a:gd name="connsiteX14" fmla="*/ 1477643 w 1568040"/>
                    <a:gd name="connsiteY14" fmla="*/ 604964 h 2458102"/>
                    <a:gd name="connsiteX15" fmla="*/ 1568040 w 1568040"/>
                    <a:gd name="connsiteY15" fmla="*/ 726653 h 2458102"/>
                    <a:gd name="connsiteX16" fmla="*/ 1477643 w 1568040"/>
                    <a:gd name="connsiteY16" fmla="*/ 883109 h 2458102"/>
                    <a:gd name="connsiteX17" fmla="*/ 1470689 w 1568040"/>
                    <a:gd name="connsiteY17" fmla="*/ 976983 h 2458102"/>
                    <a:gd name="connsiteX18" fmla="*/ 1415060 w 1568040"/>
                    <a:gd name="connsiteY18" fmla="*/ 1102148 h 2458102"/>
                    <a:gd name="connsiteX19" fmla="*/ 1335094 w 1568040"/>
                    <a:gd name="connsiteY19" fmla="*/ 1241220 h 2458102"/>
                    <a:gd name="connsiteX20" fmla="*/ 1324663 w 1568040"/>
                    <a:gd name="connsiteY20" fmla="*/ 1303802 h 2458102"/>
                    <a:gd name="connsiteX21" fmla="*/ 1237743 w 1568040"/>
                    <a:gd name="connsiteY21" fmla="*/ 1373338 h 2458102"/>
                    <a:gd name="connsiteX22" fmla="*/ 1282942 w 1568040"/>
                    <a:gd name="connsiteY22" fmla="*/ 1442875 h 2458102"/>
                    <a:gd name="connsiteX23" fmla="*/ 1289895 w 1568040"/>
                    <a:gd name="connsiteY23" fmla="*/ 1512411 h 2458102"/>
                    <a:gd name="connsiteX24" fmla="*/ 1227313 w 1568040"/>
                    <a:gd name="connsiteY24" fmla="*/ 1533272 h 2458102"/>
                    <a:gd name="connsiteX25" fmla="*/ 1178638 w 1568040"/>
                    <a:gd name="connsiteY25" fmla="*/ 1519364 h 2458102"/>
                    <a:gd name="connsiteX26" fmla="*/ 1109102 w 1568040"/>
                    <a:gd name="connsiteY26" fmla="*/ 1606284 h 2458102"/>
                    <a:gd name="connsiteX27" fmla="*/ 931784 w 1568040"/>
                    <a:gd name="connsiteY27" fmla="*/ 1616715 h 2458102"/>
                    <a:gd name="connsiteX28" fmla="*/ 1164730 w 1568040"/>
                    <a:gd name="connsiteY28" fmla="*/ 1668867 h 2458102"/>
                    <a:gd name="connsiteX29" fmla="*/ 1223836 w 1568040"/>
                    <a:gd name="connsiteY29" fmla="*/ 1609761 h 2458102"/>
                    <a:gd name="connsiteX30" fmla="*/ 1383769 w 1568040"/>
                    <a:gd name="connsiteY30" fmla="*/ 1675821 h 2458102"/>
                    <a:gd name="connsiteX31" fmla="*/ 1442875 w 1568040"/>
                    <a:gd name="connsiteY31" fmla="*/ 1759264 h 2458102"/>
                    <a:gd name="connsiteX32" fmla="*/ 1376816 w 1568040"/>
                    <a:gd name="connsiteY32" fmla="*/ 1846184 h 2458102"/>
                    <a:gd name="connsiteX33" fmla="*/ 1394200 w 1568040"/>
                    <a:gd name="connsiteY33" fmla="*/ 2006117 h 2458102"/>
                    <a:gd name="connsiteX34" fmla="*/ 1075548 w 1568040"/>
                    <a:gd name="connsiteY34" fmla="*/ 2280481 h 2458102"/>
                    <a:gd name="connsiteX35" fmla="*/ 973506 w 1568040"/>
                    <a:gd name="connsiteY35" fmla="*/ 2280785 h 2458102"/>
                    <a:gd name="connsiteX36" fmla="*/ 970029 w 1568040"/>
                    <a:gd name="connsiteY36" fmla="*/ 2332937 h 2458102"/>
                    <a:gd name="connsiteX37" fmla="*/ 897016 w 1568040"/>
                    <a:gd name="connsiteY37" fmla="*/ 2343367 h 2458102"/>
                    <a:gd name="connsiteX38" fmla="*/ 820527 w 1568040"/>
                    <a:gd name="connsiteY38" fmla="*/ 2392043 h 2458102"/>
                    <a:gd name="connsiteX39" fmla="*/ 726653 w 1568040"/>
                    <a:gd name="connsiteY39" fmla="*/ 2353798 h 2458102"/>
                    <a:gd name="connsiteX40" fmla="*/ 719699 w 1568040"/>
                    <a:gd name="connsiteY40" fmla="*/ 2437241 h 2458102"/>
                    <a:gd name="connsiteX41" fmla="*/ 681454 w 1568040"/>
                    <a:gd name="connsiteY41" fmla="*/ 2447672 h 2458102"/>
                    <a:gd name="connsiteX42" fmla="*/ 604965 w 1568040"/>
                    <a:gd name="connsiteY42" fmla="*/ 2402473 h 2458102"/>
                    <a:gd name="connsiteX43" fmla="*/ 566720 w 1568040"/>
                    <a:gd name="connsiteY43" fmla="*/ 2332937 h 2458102"/>
                    <a:gd name="connsiteX44" fmla="*/ 524998 w 1568040"/>
                    <a:gd name="connsiteY44" fmla="*/ 2353798 h 2458102"/>
                    <a:gd name="connsiteX45" fmla="*/ 556289 w 1568040"/>
                    <a:gd name="connsiteY45" fmla="*/ 2426811 h 2458102"/>
                    <a:gd name="connsiteX46" fmla="*/ 535429 w 1568040"/>
                    <a:gd name="connsiteY46" fmla="*/ 2458102 h 2458102"/>
                    <a:gd name="connsiteX47" fmla="*/ 500660 w 1568040"/>
                    <a:gd name="connsiteY47" fmla="*/ 2458102 h 2458102"/>
                    <a:gd name="connsiteX48" fmla="*/ 493707 w 1568040"/>
                    <a:gd name="connsiteY48" fmla="*/ 2392043 h 2458102"/>
                    <a:gd name="connsiteX49" fmla="*/ 455462 w 1568040"/>
                    <a:gd name="connsiteY49" fmla="*/ 2315553 h 2458102"/>
                    <a:gd name="connsiteX50" fmla="*/ 445032 w 1568040"/>
                    <a:gd name="connsiteY50" fmla="*/ 2235586 h 2458102"/>
                    <a:gd name="connsiteX51" fmla="*/ 486753 w 1568040"/>
                    <a:gd name="connsiteY51" fmla="*/ 2263401 h 2458102"/>
                    <a:gd name="connsiteX52" fmla="*/ 476323 w 1568040"/>
                    <a:gd name="connsiteY52" fmla="*/ 2186911 h 2458102"/>
                    <a:gd name="connsiteX53" fmla="*/ 556289 w 1568040"/>
                    <a:gd name="connsiteY53" fmla="*/ 2099991 h 2458102"/>
                    <a:gd name="connsiteX54" fmla="*/ 570197 w 1568040"/>
                    <a:gd name="connsiteY54" fmla="*/ 2030455 h 2458102"/>
                    <a:gd name="connsiteX55" fmla="*/ 646686 w 1568040"/>
                    <a:gd name="connsiteY55" fmla="*/ 1919197 h 2458102"/>
                    <a:gd name="connsiteX56" fmla="*/ 601488 w 1568040"/>
                    <a:gd name="connsiteY56" fmla="*/ 1849661 h 2458102"/>
                    <a:gd name="connsiteX57" fmla="*/ 566720 w 1568040"/>
                    <a:gd name="connsiteY57" fmla="*/ 1794032 h 2458102"/>
                    <a:gd name="connsiteX58" fmla="*/ 538905 w 1568040"/>
                    <a:gd name="connsiteY58" fmla="*/ 1693205 h 2458102"/>
                    <a:gd name="connsiteX59" fmla="*/ 524998 w 1568040"/>
                    <a:gd name="connsiteY59" fmla="*/ 1807939 h 2458102"/>
                    <a:gd name="connsiteX60" fmla="*/ 434601 w 1568040"/>
                    <a:gd name="connsiteY60" fmla="*/ 1721019 h 2458102"/>
                    <a:gd name="connsiteX61" fmla="*/ 372019 w 1568040"/>
                    <a:gd name="connsiteY61" fmla="*/ 1787078 h 2458102"/>
                    <a:gd name="connsiteX62" fmla="*/ 368542 w 1568040"/>
                    <a:gd name="connsiteY62" fmla="*/ 1926151 h 2458102"/>
                    <a:gd name="connsiteX63" fmla="*/ 333774 w 1568040"/>
                    <a:gd name="connsiteY63" fmla="*/ 1964396 h 2458102"/>
                    <a:gd name="connsiteX64" fmla="*/ 361588 w 1568040"/>
                    <a:gd name="connsiteY64" fmla="*/ 2006117 h 2458102"/>
                    <a:gd name="connsiteX65" fmla="*/ 292052 w 1568040"/>
                    <a:gd name="connsiteY65" fmla="*/ 2051316 h 2458102"/>
                    <a:gd name="connsiteX66" fmla="*/ 222516 w 1568040"/>
                    <a:gd name="connsiteY66" fmla="*/ 2023501 h 2458102"/>
                    <a:gd name="connsiteX67" fmla="*/ 267714 w 1568040"/>
                    <a:gd name="connsiteY67" fmla="*/ 1929627 h 2458102"/>
                    <a:gd name="connsiteX68" fmla="*/ 295529 w 1568040"/>
                    <a:gd name="connsiteY68" fmla="*/ 1842707 h 2458102"/>
                    <a:gd name="connsiteX69" fmla="*/ 316390 w 1568040"/>
                    <a:gd name="connsiteY69" fmla="*/ 1762741 h 2458102"/>
                    <a:gd name="connsiteX70" fmla="*/ 299006 w 1568040"/>
                    <a:gd name="connsiteY70" fmla="*/ 1689728 h 2458102"/>
                    <a:gd name="connsiteX71" fmla="*/ 267714 w 1568040"/>
                    <a:gd name="connsiteY71" fmla="*/ 1592377 h 2458102"/>
                    <a:gd name="connsiteX72" fmla="*/ 205132 w 1568040"/>
                    <a:gd name="connsiteY72" fmla="*/ 1741880 h 2458102"/>
                    <a:gd name="connsiteX73" fmla="*/ 184271 w 1568040"/>
                    <a:gd name="connsiteY73" fmla="*/ 1738403 h 2458102"/>
                    <a:gd name="connsiteX74" fmla="*/ 205132 w 1568040"/>
                    <a:gd name="connsiteY74" fmla="*/ 1807939 h 2458102"/>
                    <a:gd name="connsiteX75" fmla="*/ 104305 w 1568040"/>
                    <a:gd name="connsiteY75" fmla="*/ 1853138 h 2458102"/>
                    <a:gd name="connsiteX76" fmla="*/ 79967 w 1568040"/>
                    <a:gd name="connsiteY76" fmla="*/ 1839230 h 2458102"/>
                    <a:gd name="connsiteX77" fmla="*/ 93874 w 1568040"/>
                    <a:gd name="connsiteY77" fmla="*/ 1748834 h 2458102"/>
                    <a:gd name="connsiteX78" fmla="*/ 34768 w 1568040"/>
                    <a:gd name="connsiteY78" fmla="*/ 1794032 h 2458102"/>
                    <a:gd name="connsiteX79" fmla="*/ 41722 w 1568040"/>
                    <a:gd name="connsiteY79" fmla="*/ 1700158 h 2458102"/>
                    <a:gd name="connsiteX80" fmla="*/ 83444 w 1568040"/>
                    <a:gd name="connsiteY80" fmla="*/ 1651483 h 2458102"/>
                    <a:gd name="connsiteX81" fmla="*/ 152980 w 1568040"/>
                    <a:gd name="connsiteY81" fmla="*/ 1627145 h 2458102"/>
                    <a:gd name="connsiteX82" fmla="*/ 156457 w 1568040"/>
                    <a:gd name="connsiteY82" fmla="*/ 1672344 h 2458102"/>
                    <a:gd name="connsiteX83" fmla="*/ 212086 w 1568040"/>
                    <a:gd name="connsiteY83" fmla="*/ 1630622 h 2458102"/>
                    <a:gd name="connsiteX84" fmla="*/ 225993 w 1568040"/>
                    <a:gd name="connsiteY84" fmla="*/ 1578470 h 2458102"/>
                    <a:gd name="connsiteX85" fmla="*/ 271191 w 1568040"/>
                    <a:gd name="connsiteY85" fmla="*/ 1540225 h 2458102"/>
                    <a:gd name="connsiteX86" fmla="*/ 299006 w 1568040"/>
                    <a:gd name="connsiteY86" fmla="*/ 1470689 h 2458102"/>
                    <a:gd name="connsiteX87" fmla="*/ 472846 w 1568040"/>
                    <a:gd name="connsiteY87" fmla="*/ 1209929 h 2458102"/>
                    <a:gd name="connsiteX88" fmla="*/ 458939 w 1568040"/>
                    <a:gd name="connsiteY88" fmla="*/ 1182114 h 2458102"/>
                    <a:gd name="connsiteX89" fmla="*/ 344204 w 1568040"/>
                    <a:gd name="connsiteY89" fmla="*/ 1321186 h 2458102"/>
                    <a:gd name="connsiteX90" fmla="*/ 333774 w 1568040"/>
                    <a:gd name="connsiteY90" fmla="*/ 1362908 h 2458102"/>
                    <a:gd name="connsiteX91" fmla="*/ 264238 w 1568040"/>
                    <a:gd name="connsiteY91" fmla="*/ 1415060 h 2458102"/>
                    <a:gd name="connsiteX92" fmla="*/ 142549 w 1568040"/>
                    <a:gd name="connsiteY92" fmla="*/ 1418537 h 2458102"/>
                    <a:gd name="connsiteX93" fmla="*/ 121689 w 1568040"/>
                    <a:gd name="connsiteY93" fmla="*/ 1432444 h 2458102"/>
                    <a:gd name="connsiteX94" fmla="*/ 76490 w 1568040"/>
                    <a:gd name="connsiteY94" fmla="*/ 1373338 h 2458102"/>
                    <a:gd name="connsiteX95" fmla="*/ 163410 w 1568040"/>
                    <a:gd name="connsiteY95" fmla="*/ 1380292 h 2458102"/>
                    <a:gd name="connsiteX96" fmla="*/ 163410 w 1568040"/>
                    <a:gd name="connsiteY96" fmla="*/ 1345524 h 2458102"/>
                    <a:gd name="connsiteX97" fmla="*/ 191225 w 1568040"/>
                    <a:gd name="connsiteY97" fmla="*/ 1317710 h 2458102"/>
                    <a:gd name="connsiteX98" fmla="*/ 135596 w 1568040"/>
                    <a:gd name="connsiteY98" fmla="*/ 1317710 h 2458102"/>
                    <a:gd name="connsiteX99" fmla="*/ 111258 w 1568040"/>
                    <a:gd name="connsiteY99" fmla="*/ 1251650 h 2458102"/>
                    <a:gd name="connsiteX100" fmla="*/ 187748 w 1568040"/>
                    <a:gd name="connsiteY100" fmla="*/ 1196021 h 2458102"/>
                    <a:gd name="connsiteX101" fmla="*/ 219039 w 1568040"/>
                    <a:gd name="connsiteY101" fmla="*/ 1234266 h 2458102"/>
                    <a:gd name="connsiteX102" fmla="*/ 222516 w 1568040"/>
                    <a:gd name="connsiteY102" fmla="*/ 1178637 h 2458102"/>
                    <a:gd name="connsiteX103" fmla="*/ 156457 w 1568040"/>
                    <a:gd name="connsiteY103" fmla="*/ 1171684 h 2458102"/>
                    <a:gd name="connsiteX104" fmla="*/ 180794 w 1568040"/>
                    <a:gd name="connsiteY104" fmla="*/ 1136916 h 2458102"/>
                    <a:gd name="connsiteX105" fmla="*/ 229470 w 1568040"/>
                    <a:gd name="connsiteY105" fmla="*/ 1140392 h 2458102"/>
                    <a:gd name="connsiteX106" fmla="*/ 232946 w 1568040"/>
                    <a:gd name="connsiteY106" fmla="*/ 1112578 h 2458102"/>
                    <a:gd name="connsiteX107" fmla="*/ 264238 w 1568040"/>
                    <a:gd name="connsiteY107" fmla="*/ 1102148 h 2458102"/>
                    <a:gd name="connsiteX108" fmla="*/ 246854 w 1568040"/>
                    <a:gd name="connsiteY108" fmla="*/ 1036088 h 2458102"/>
                    <a:gd name="connsiteX109" fmla="*/ 292052 w 1568040"/>
                    <a:gd name="connsiteY109" fmla="*/ 1043042 h 2458102"/>
                    <a:gd name="connsiteX110" fmla="*/ 295529 w 1568040"/>
                    <a:gd name="connsiteY110" fmla="*/ 994367 h 2458102"/>
                    <a:gd name="connsiteX111" fmla="*/ 292052 w 1568040"/>
                    <a:gd name="connsiteY111" fmla="*/ 983936 h 2458102"/>
                    <a:gd name="connsiteX112" fmla="*/ 337251 w 1568040"/>
                    <a:gd name="connsiteY112" fmla="*/ 924830 h 2458102"/>
                    <a:gd name="connsiteX113" fmla="*/ 406787 w 1568040"/>
                    <a:gd name="connsiteY113" fmla="*/ 949168 h 2458102"/>
                    <a:gd name="connsiteX114" fmla="*/ 333774 w 1568040"/>
                    <a:gd name="connsiteY114" fmla="*/ 879632 h 2458102"/>
                    <a:gd name="connsiteX115" fmla="*/ 239900 w 1568040"/>
                    <a:gd name="connsiteY115" fmla="*/ 987413 h 2458102"/>
                    <a:gd name="connsiteX116" fmla="*/ 215562 w 1568040"/>
                    <a:gd name="connsiteY116" fmla="*/ 938738 h 2458102"/>
                    <a:gd name="connsiteX117" fmla="*/ 250330 w 1568040"/>
                    <a:gd name="connsiteY117" fmla="*/ 893539 h 2458102"/>
                    <a:gd name="connsiteX118" fmla="*/ 187748 w 1568040"/>
                    <a:gd name="connsiteY118" fmla="*/ 917877 h 2458102"/>
                    <a:gd name="connsiteX119" fmla="*/ 118212 w 1568040"/>
                    <a:gd name="connsiteY119" fmla="*/ 848341 h 2458102"/>
                    <a:gd name="connsiteX120" fmla="*/ 83444 w 1568040"/>
                    <a:gd name="connsiteY120" fmla="*/ 757944 h 2458102"/>
                    <a:gd name="connsiteX121" fmla="*/ 34768 w 1568040"/>
                    <a:gd name="connsiteY121" fmla="*/ 778805 h 2458102"/>
                    <a:gd name="connsiteX122" fmla="*/ 0 w 1568040"/>
                    <a:gd name="connsiteY122" fmla="*/ 719699 h 2458102"/>
                    <a:gd name="connsiteX123" fmla="*/ 20861 w 1568040"/>
                    <a:gd name="connsiteY123" fmla="*/ 660593 h 2458102"/>
                    <a:gd name="connsiteX124" fmla="*/ 48676 w 1568040"/>
                    <a:gd name="connsiteY124" fmla="*/ 688408 h 2458102"/>
                    <a:gd name="connsiteX125" fmla="*/ 62583 w 1568040"/>
                    <a:gd name="connsiteY125" fmla="*/ 622348 h 2458102"/>
                    <a:gd name="connsiteX126" fmla="*/ 125165 w 1568040"/>
                    <a:gd name="connsiteY126" fmla="*/ 667547 h 2458102"/>
                    <a:gd name="connsiteX127" fmla="*/ 135596 w 1568040"/>
                    <a:gd name="connsiteY127" fmla="*/ 573673 h 2458102"/>
                    <a:gd name="connsiteX128" fmla="*/ 184271 w 1568040"/>
                    <a:gd name="connsiteY128" fmla="*/ 570196 h 2458102"/>
                    <a:gd name="connsiteX129" fmla="*/ 225993 w 1568040"/>
                    <a:gd name="connsiteY129" fmla="*/ 622348 h 2458102"/>
                    <a:gd name="connsiteX130" fmla="*/ 222516 w 1568040"/>
                    <a:gd name="connsiteY130" fmla="*/ 671024 h 2458102"/>
                    <a:gd name="connsiteX131" fmla="*/ 264238 w 1568040"/>
                    <a:gd name="connsiteY131" fmla="*/ 691884 h 2458102"/>
                    <a:gd name="connsiteX132" fmla="*/ 267714 w 1568040"/>
                    <a:gd name="connsiteY132" fmla="*/ 775328 h 2458102"/>
                    <a:gd name="connsiteX133" fmla="*/ 264238 w 1568040"/>
                    <a:gd name="connsiteY133" fmla="*/ 841387 h 2458102"/>
                    <a:gd name="connsiteX134" fmla="*/ 309436 w 1568040"/>
                    <a:gd name="connsiteY134" fmla="*/ 813573 h 2458102"/>
                    <a:gd name="connsiteX135" fmla="*/ 340727 w 1568040"/>
                    <a:gd name="connsiteY135" fmla="*/ 782281 h 2458102"/>
                    <a:gd name="connsiteX136" fmla="*/ 295529 w 1568040"/>
                    <a:gd name="connsiteY136" fmla="*/ 764897 h 2458102"/>
                    <a:gd name="connsiteX137" fmla="*/ 305959 w 1568040"/>
                    <a:gd name="connsiteY137" fmla="*/ 636256 h 2458102"/>
                    <a:gd name="connsiteX138" fmla="*/ 385926 w 1568040"/>
                    <a:gd name="connsiteY138" fmla="*/ 671024 h 2458102"/>
                    <a:gd name="connsiteX139" fmla="*/ 316390 w 1568040"/>
                    <a:gd name="connsiteY139" fmla="*/ 587580 h 2458102"/>
                    <a:gd name="connsiteX140" fmla="*/ 365065 w 1568040"/>
                    <a:gd name="connsiteY140" fmla="*/ 563243 h 2458102"/>
                    <a:gd name="connsiteX141" fmla="*/ 316390 w 1568040"/>
                    <a:gd name="connsiteY141" fmla="*/ 472846 h 2458102"/>
                    <a:gd name="connsiteX142" fmla="*/ 347681 w 1568040"/>
                    <a:gd name="connsiteY142" fmla="*/ 479799 h 2458102"/>
                    <a:gd name="connsiteX143" fmla="*/ 420694 w 1568040"/>
                    <a:gd name="connsiteY143" fmla="*/ 528475 h 2458102"/>
                    <a:gd name="connsiteX144" fmla="*/ 389403 w 1568040"/>
                    <a:gd name="connsiteY144" fmla="*/ 420694 h 2458102"/>
                    <a:gd name="connsiteX145" fmla="*/ 424171 w 1568040"/>
                    <a:gd name="connsiteY145" fmla="*/ 451985 h 2458102"/>
                    <a:gd name="connsiteX146" fmla="*/ 462416 w 1568040"/>
                    <a:gd name="connsiteY146" fmla="*/ 424170 h 2458102"/>
                    <a:gd name="connsiteX147" fmla="*/ 504137 w 1568040"/>
                    <a:gd name="connsiteY147" fmla="*/ 438078 h 2458102"/>
                    <a:gd name="connsiteX148" fmla="*/ 500660 w 1568040"/>
                    <a:gd name="connsiteY148" fmla="*/ 403310 h 2458102"/>
                    <a:gd name="connsiteX149" fmla="*/ 434601 w 1568040"/>
                    <a:gd name="connsiteY149" fmla="*/ 382449 h 2458102"/>
                    <a:gd name="connsiteX150" fmla="*/ 434601 w 1568040"/>
                    <a:gd name="connsiteY150" fmla="*/ 323343 h 2458102"/>
                    <a:gd name="connsiteX151" fmla="*/ 493707 w 1568040"/>
                    <a:gd name="connsiteY151" fmla="*/ 337250 h 2458102"/>
                    <a:gd name="connsiteX152" fmla="*/ 497184 w 1568040"/>
                    <a:gd name="connsiteY152" fmla="*/ 305959 h 2458102"/>
                    <a:gd name="connsiteX153" fmla="*/ 458939 w 1568040"/>
                    <a:gd name="connsiteY153" fmla="*/ 236423 h 2458102"/>
                    <a:gd name="connsiteX154" fmla="*/ 514568 w 1568040"/>
                    <a:gd name="connsiteY154" fmla="*/ 232946 h 2458102"/>
                    <a:gd name="connsiteX155" fmla="*/ 538905 w 1568040"/>
                    <a:gd name="connsiteY155" fmla="*/ 243377 h 2458102"/>
                    <a:gd name="connsiteX156" fmla="*/ 552813 w 1568040"/>
                    <a:gd name="connsiteY156" fmla="*/ 225992 h 2458102"/>
                    <a:gd name="connsiteX157" fmla="*/ 524998 w 1568040"/>
                    <a:gd name="connsiteY157" fmla="*/ 177317 h 2458102"/>
                    <a:gd name="connsiteX158" fmla="*/ 556289 w 1568040"/>
                    <a:gd name="connsiteY158" fmla="*/ 135596 h 2458102"/>
                    <a:gd name="connsiteX159" fmla="*/ 570197 w 1568040"/>
                    <a:gd name="connsiteY159" fmla="*/ 55629 h 2458102"/>
                    <a:gd name="connsiteX160" fmla="*/ 643209 w 1568040"/>
                    <a:gd name="connsiteY160" fmla="*/ 31291 h 2458102"/>
                    <a:gd name="connsiteX161" fmla="*/ 691885 w 1568040"/>
                    <a:gd name="connsiteY161" fmla="*/ 66059 h 2458102"/>
                    <a:gd name="connsiteX162" fmla="*/ 740560 w 1568040"/>
                    <a:gd name="connsiteY162" fmla="*/ 62583 h 2458102"/>
                    <a:gd name="connsiteX163" fmla="*/ 778805 w 1568040"/>
                    <a:gd name="connsiteY163" fmla="*/ 79967 h 2458102"/>
                    <a:gd name="connsiteX164" fmla="*/ 848341 w 1568040"/>
                    <a:gd name="connsiteY164" fmla="*/ 66059 h 2458102"/>
                    <a:gd name="connsiteX165" fmla="*/ 883109 w 1568040"/>
                    <a:gd name="connsiteY165" fmla="*/ 41722 h 2458102"/>
                    <a:gd name="connsiteX166" fmla="*/ 886586 w 1568040"/>
                    <a:gd name="connsiteY166" fmla="*/ 59106 h 2458102"/>
                    <a:gd name="connsiteX167" fmla="*/ 956122 w 1568040"/>
                    <a:gd name="connsiteY167" fmla="*/ 59106 h 2458102"/>
                    <a:gd name="connsiteX168" fmla="*/ 983936 w 1568040"/>
                    <a:gd name="connsiteY168" fmla="*/ 34768 h 2458102"/>
                    <a:gd name="connsiteX169" fmla="*/ 1046519 w 1568040"/>
                    <a:gd name="connsiteY169" fmla="*/ 45199 h 2458102"/>
                    <a:gd name="connsiteX170" fmla="*/ 1081287 w 1568040"/>
                    <a:gd name="connsiteY170" fmla="*/ 62583 h 2458102"/>
                    <a:gd name="connsiteX171" fmla="*/ 1056949 w 1568040"/>
                    <a:gd name="connsiteY171" fmla="*/ 0 h 2458102"/>
                    <a:gd name="connsiteX172" fmla="*/ 1102148 w 1568040"/>
                    <a:gd name="connsiteY172" fmla="*/ 13907 h 2458102"/>
                    <a:gd name="connsiteX173" fmla="*/ 1119532 w 1568040"/>
                    <a:gd name="connsiteY173" fmla="*/ 6954 h 2458102"/>
                    <a:gd name="connsiteX174" fmla="*/ 1129962 w 1568040"/>
                    <a:gd name="connsiteY174" fmla="*/ 24338 h 2458102"/>
                    <a:gd name="connsiteX175" fmla="*/ 1192545 w 1568040"/>
                    <a:gd name="connsiteY175" fmla="*/ 41722 h 2458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</a:cxnLst>
                  <a:rect l="l" t="t" r="r" b="b"/>
                  <a:pathLst>
                    <a:path w="1568040" h="2458102">
                      <a:moveTo>
                        <a:pt x="1192545" y="41722"/>
                      </a:moveTo>
                      <a:lnTo>
                        <a:pt x="1161254" y="139072"/>
                      </a:lnTo>
                      <a:lnTo>
                        <a:pt x="1189068" y="170364"/>
                      </a:lnTo>
                      <a:lnTo>
                        <a:pt x="1074333" y="267714"/>
                      </a:lnTo>
                      <a:lnTo>
                        <a:pt x="872679" y="448508"/>
                      </a:lnTo>
                      <a:lnTo>
                        <a:pt x="872679" y="490230"/>
                      </a:lnTo>
                      <a:lnTo>
                        <a:pt x="792712" y="500660"/>
                      </a:lnTo>
                      <a:lnTo>
                        <a:pt x="862248" y="521521"/>
                      </a:lnTo>
                      <a:lnTo>
                        <a:pt x="952645" y="518044"/>
                      </a:lnTo>
                      <a:lnTo>
                        <a:pt x="792712" y="702315"/>
                      </a:lnTo>
                      <a:lnTo>
                        <a:pt x="1015228" y="618872"/>
                      </a:lnTo>
                      <a:lnTo>
                        <a:pt x="1088241" y="584103"/>
                      </a:lnTo>
                      <a:lnTo>
                        <a:pt x="1147346" y="625825"/>
                      </a:lnTo>
                      <a:lnTo>
                        <a:pt x="1216883" y="615395"/>
                      </a:lnTo>
                      <a:lnTo>
                        <a:pt x="1477643" y="604964"/>
                      </a:lnTo>
                      <a:lnTo>
                        <a:pt x="1568040" y="726653"/>
                      </a:lnTo>
                      <a:lnTo>
                        <a:pt x="1477643" y="883109"/>
                      </a:lnTo>
                      <a:lnTo>
                        <a:pt x="1470689" y="976983"/>
                      </a:lnTo>
                      <a:lnTo>
                        <a:pt x="1415060" y="1102148"/>
                      </a:lnTo>
                      <a:lnTo>
                        <a:pt x="1335094" y="1241220"/>
                      </a:lnTo>
                      <a:lnTo>
                        <a:pt x="1324663" y="1303802"/>
                      </a:lnTo>
                      <a:lnTo>
                        <a:pt x="1237743" y="1373338"/>
                      </a:lnTo>
                      <a:lnTo>
                        <a:pt x="1282942" y="1442875"/>
                      </a:lnTo>
                      <a:lnTo>
                        <a:pt x="1289895" y="1512411"/>
                      </a:lnTo>
                      <a:lnTo>
                        <a:pt x="1227313" y="1533272"/>
                      </a:lnTo>
                      <a:lnTo>
                        <a:pt x="1178638" y="1519364"/>
                      </a:lnTo>
                      <a:lnTo>
                        <a:pt x="1109102" y="1606284"/>
                      </a:lnTo>
                      <a:lnTo>
                        <a:pt x="931784" y="1616715"/>
                      </a:lnTo>
                      <a:lnTo>
                        <a:pt x="1164730" y="1668867"/>
                      </a:lnTo>
                      <a:lnTo>
                        <a:pt x="1223836" y="1609761"/>
                      </a:lnTo>
                      <a:lnTo>
                        <a:pt x="1383769" y="1675821"/>
                      </a:lnTo>
                      <a:lnTo>
                        <a:pt x="1442875" y="1759264"/>
                      </a:lnTo>
                      <a:lnTo>
                        <a:pt x="1376816" y="1846184"/>
                      </a:lnTo>
                      <a:lnTo>
                        <a:pt x="1394200" y="2006117"/>
                      </a:lnTo>
                      <a:lnTo>
                        <a:pt x="1075548" y="2280481"/>
                      </a:lnTo>
                      <a:lnTo>
                        <a:pt x="973506" y="2280785"/>
                      </a:lnTo>
                      <a:lnTo>
                        <a:pt x="970029" y="2332937"/>
                      </a:lnTo>
                      <a:lnTo>
                        <a:pt x="897016" y="2343367"/>
                      </a:lnTo>
                      <a:lnTo>
                        <a:pt x="820527" y="2392043"/>
                      </a:lnTo>
                      <a:lnTo>
                        <a:pt x="726653" y="2353798"/>
                      </a:lnTo>
                      <a:lnTo>
                        <a:pt x="719699" y="2437241"/>
                      </a:lnTo>
                      <a:lnTo>
                        <a:pt x="681454" y="2447672"/>
                      </a:lnTo>
                      <a:lnTo>
                        <a:pt x="604965" y="2402473"/>
                      </a:lnTo>
                      <a:lnTo>
                        <a:pt x="566720" y="2332937"/>
                      </a:lnTo>
                      <a:lnTo>
                        <a:pt x="524998" y="2353798"/>
                      </a:lnTo>
                      <a:lnTo>
                        <a:pt x="556289" y="2426811"/>
                      </a:lnTo>
                      <a:lnTo>
                        <a:pt x="535429" y="2458102"/>
                      </a:lnTo>
                      <a:lnTo>
                        <a:pt x="500660" y="2458102"/>
                      </a:lnTo>
                      <a:lnTo>
                        <a:pt x="493707" y="2392043"/>
                      </a:lnTo>
                      <a:lnTo>
                        <a:pt x="455462" y="2315553"/>
                      </a:lnTo>
                      <a:lnTo>
                        <a:pt x="445032" y="2235586"/>
                      </a:lnTo>
                      <a:lnTo>
                        <a:pt x="486753" y="2263401"/>
                      </a:lnTo>
                      <a:lnTo>
                        <a:pt x="476323" y="2186911"/>
                      </a:lnTo>
                      <a:lnTo>
                        <a:pt x="556289" y="2099991"/>
                      </a:lnTo>
                      <a:lnTo>
                        <a:pt x="570197" y="2030455"/>
                      </a:lnTo>
                      <a:lnTo>
                        <a:pt x="646686" y="1919197"/>
                      </a:lnTo>
                      <a:lnTo>
                        <a:pt x="601488" y="1849661"/>
                      </a:lnTo>
                      <a:lnTo>
                        <a:pt x="566720" y="1794032"/>
                      </a:lnTo>
                      <a:lnTo>
                        <a:pt x="538905" y="1693205"/>
                      </a:lnTo>
                      <a:lnTo>
                        <a:pt x="524998" y="1807939"/>
                      </a:lnTo>
                      <a:lnTo>
                        <a:pt x="434601" y="1721019"/>
                      </a:lnTo>
                      <a:lnTo>
                        <a:pt x="372019" y="1787078"/>
                      </a:lnTo>
                      <a:lnTo>
                        <a:pt x="368542" y="1926151"/>
                      </a:lnTo>
                      <a:lnTo>
                        <a:pt x="333774" y="1964396"/>
                      </a:lnTo>
                      <a:lnTo>
                        <a:pt x="361588" y="2006117"/>
                      </a:lnTo>
                      <a:lnTo>
                        <a:pt x="292052" y="2051316"/>
                      </a:lnTo>
                      <a:lnTo>
                        <a:pt x="222516" y="2023501"/>
                      </a:lnTo>
                      <a:lnTo>
                        <a:pt x="267714" y="1929627"/>
                      </a:lnTo>
                      <a:lnTo>
                        <a:pt x="295529" y="1842707"/>
                      </a:lnTo>
                      <a:lnTo>
                        <a:pt x="316390" y="1762741"/>
                      </a:lnTo>
                      <a:lnTo>
                        <a:pt x="299006" y="1689728"/>
                      </a:lnTo>
                      <a:lnTo>
                        <a:pt x="267714" y="1592377"/>
                      </a:lnTo>
                      <a:lnTo>
                        <a:pt x="205132" y="1741880"/>
                      </a:lnTo>
                      <a:lnTo>
                        <a:pt x="184271" y="1738403"/>
                      </a:lnTo>
                      <a:lnTo>
                        <a:pt x="205132" y="1807939"/>
                      </a:lnTo>
                      <a:lnTo>
                        <a:pt x="104305" y="1853138"/>
                      </a:lnTo>
                      <a:lnTo>
                        <a:pt x="79967" y="1839230"/>
                      </a:lnTo>
                      <a:lnTo>
                        <a:pt x="93874" y="1748834"/>
                      </a:lnTo>
                      <a:lnTo>
                        <a:pt x="34768" y="1794032"/>
                      </a:lnTo>
                      <a:lnTo>
                        <a:pt x="41722" y="1700158"/>
                      </a:lnTo>
                      <a:lnTo>
                        <a:pt x="83444" y="1651483"/>
                      </a:lnTo>
                      <a:lnTo>
                        <a:pt x="152980" y="1627145"/>
                      </a:lnTo>
                      <a:lnTo>
                        <a:pt x="156457" y="1672344"/>
                      </a:lnTo>
                      <a:lnTo>
                        <a:pt x="212086" y="1630622"/>
                      </a:lnTo>
                      <a:lnTo>
                        <a:pt x="225993" y="1578470"/>
                      </a:lnTo>
                      <a:lnTo>
                        <a:pt x="271191" y="1540225"/>
                      </a:lnTo>
                      <a:lnTo>
                        <a:pt x="299006" y="1470689"/>
                      </a:lnTo>
                      <a:lnTo>
                        <a:pt x="472846" y="1209929"/>
                      </a:lnTo>
                      <a:lnTo>
                        <a:pt x="458939" y="1182114"/>
                      </a:lnTo>
                      <a:lnTo>
                        <a:pt x="344204" y="1321186"/>
                      </a:lnTo>
                      <a:lnTo>
                        <a:pt x="333774" y="1362908"/>
                      </a:lnTo>
                      <a:lnTo>
                        <a:pt x="264238" y="1415060"/>
                      </a:lnTo>
                      <a:lnTo>
                        <a:pt x="142549" y="1418537"/>
                      </a:lnTo>
                      <a:lnTo>
                        <a:pt x="121689" y="1432444"/>
                      </a:lnTo>
                      <a:lnTo>
                        <a:pt x="76490" y="1373338"/>
                      </a:lnTo>
                      <a:lnTo>
                        <a:pt x="163410" y="1380292"/>
                      </a:lnTo>
                      <a:lnTo>
                        <a:pt x="163410" y="1345524"/>
                      </a:lnTo>
                      <a:lnTo>
                        <a:pt x="191225" y="1317710"/>
                      </a:lnTo>
                      <a:lnTo>
                        <a:pt x="135596" y="1317710"/>
                      </a:lnTo>
                      <a:lnTo>
                        <a:pt x="111258" y="1251650"/>
                      </a:lnTo>
                      <a:lnTo>
                        <a:pt x="187748" y="1196021"/>
                      </a:lnTo>
                      <a:lnTo>
                        <a:pt x="219039" y="1234266"/>
                      </a:lnTo>
                      <a:lnTo>
                        <a:pt x="222516" y="1178637"/>
                      </a:lnTo>
                      <a:lnTo>
                        <a:pt x="156457" y="1171684"/>
                      </a:lnTo>
                      <a:lnTo>
                        <a:pt x="180794" y="1136916"/>
                      </a:lnTo>
                      <a:lnTo>
                        <a:pt x="229470" y="1140392"/>
                      </a:lnTo>
                      <a:lnTo>
                        <a:pt x="232946" y="1112578"/>
                      </a:lnTo>
                      <a:lnTo>
                        <a:pt x="264238" y="1102148"/>
                      </a:lnTo>
                      <a:lnTo>
                        <a:pt x="246854" y="1036088"/>
                      </a:lnTo>
                      <a:lnTo>
                        <a:pt x="292052" y="1043042"/>
                      </a:lnTo>
                      <a:lnTo>
                        <a:pt x="295529" y="994367"/>
                      </a:lnTo>
                      <a:lnTo>
                        <a:pt x="292052" y="983936"/>
                      </a:lnTo>
                      <a:lnTo>
                        <a:pt x="337251" y="924830"/>
                      </a:lnTo>
                      <a:lnTo>
                        <a:pt x="406787" y="949168"/>
                      </a:lnTo>
                      <a:lnTo>
                        <a:pt x="333774" y="879632"/>
                      </a:lnTo>
                      <a:lnTo>
                        <a:pt x="239900" y="987413"/>
                      </a:lnTo>
                      <a:lnTo>
                        <a:pt x="215562" y="938738"/>
                      </a:lnTo>
                      <a:lnTo>
                        <a:pt x="250330" y="893539"/>
                      </a:lnTo>
                      <a:lnTo>
                        <a:pt x="187748" y="917877"/>
                      </a:lnTo>
                      <a:lnTo>
                        <a:pt x="118212" y="848341"/>
                      </a:lnTo>
                      <a:lnTo>
                        <a:pt x="83444" y="757944"/>
                      </a:lnTo>
                      <a:lnTo>
                        <a:pt x="34768" y="778805"/>
                      </a:lnTo>
                      <a:lnTo>
                        <a:pt x="0" y="719699"/>
                      </a:lnTo>
                      <a:lnTo>
                        <a:pt x="20861" y="660593"/>
                      </a:lnTo>
                      <a:lnTo>
                        <a:pt x="48676" y="688408"/>
                      </a:lnTo>
                      <a:lnTo>
                        <a:pt x="62583" y="622348"/>
                      </a:lnTo>
                      <a:lnTo>
                        <a:pt x="125165" y="667547"/>
                      </a:lnTo>
                      <a:lnTo>
                        <a:pt x="135596" y="573673"/>
                      </a:lnTo>
                      <a:lnTo>
                        <a:pt x="184271" y="570196"/>
                      </a:lnTo>
                      <a:lnTo>
                        <a:pt x="225993" y="622348"/>
                      </a:lnTo>
                      <a:lnTo>
                        <a:pt x="222516" y="671024"/>
                      </a:lnTo>
                      <a:lnTo>
                        <a:pt x="264238" y="691884"/>
                      </a:lnTo>
                      <a:lnTo>
                        <a:pt x="267714" y="775328"/>
                      </a:lnTo>
                      <a:lnTo>
                        <a:pt x="264238" y="841387"/>
                      </a:lnTo>
                      <a:lnTo>
                        <a:pt x="309436" y="813573"/>
                      </a:lnTo>
                      <a:lnTo>
                        <a:pt x="340727" y="782281"/>
                      </a:lnTo>
                      <a:lnTo>
                        <a:pt x="295529" y="764897"/>
                      </a:lnTo>
                      <a:lnTo>
                        <a:pt x="305959" y="636256"/>
                      </a:lnTo>
                      <a:lnTo>
                        <a:pt x="385926" y="671024"/>
                      </a:lnTo>
                      <a:lnTo>
                        <a:pt x="316390" y="587580"/>
                      </a:lnTo>
                      <a:lnTo>
                        <a:pt x="365065" y="563243"/>
                      </a:lnTo>
                      <a:lnTo>
                        <a:pt x="316390" y="472846"/>
                      </a:lnTo>
                      <a:lnTo>
                        <a:pt x="347681" y="479799"/>
                      </a:lnTo>
                      <a:lnTo>
                        <a:pt x="420694" y="528475"/>
                      </a:lnTo>
                      <a:lnTo>
                        <a:pt x="389403" y="420694"/>
                      </a:lnTo>
                      <a:lnTo>
                        <a:pt x="424171" y="451985"/>
                      </a:lnTo>
                      <a:lnTo>
                        <a:pt x="462416" y="424170"/>
                      </a:lnTo>
                      <a:lnTo>
                        <a:pt x="504137" y="438078"/>
                      </a:lnTo>
                      <a:lnTo>
                        <a:pt x="500660" y="403310"/>
                      </a:lnTo>
                      <a:lnTo>
                        <a:pt x="434601" y="382449"/>
                      </a:lnTo>
                      <a:lnTo>
                        <a:pt x="434601" y="323343"/>
                      </a:lnTo>
                      <a:lnTo>
                        <a:pt x="493707" y="337250"/>
                      </a:lnTo>
                      <a:lnTo>
                        <a:pt x="497184" y="305959"/>
                      </a:lnTo>
                      <a:lnTo>
                        <a:pt x="458939" y="236423"/>
                      </a:lnTo>
                      <a:lnTo>
                        <a:pt x="514568" y="232946"/>
                      </a:lnTo>
                      <a:lnTo>
                        <a:pt x="538905" y="243377"/>
                      </a:lnTo>
                      <a:lnTo>
                        <a:pt x="552813" y="225992"/>
                      </a:lnTo>
                      <a:lnTo>
                        <a:pt x="524998" y="177317"/>
                      </a:lnTo>
                      <a:lnTo>
                        <a:pt x="556289" y="135596"/>
                      </a:lnTo>
                      <a:lnTo>
                        <a:pt x="570197" y="55629"/>
                      </a:lnTo>
                      <a:lnTo>
                        <a:pt x="643209" y="31291"/>
                      </a:lnTo>
                      <a:lnTo>
                        <a:pt x="691885" y="66059"/>
                      </a:lnTo>
                      <a:lnTo>
                        <a:pt x="740560" y="62583"/>
                      </a:lnTo>
                      <a:lnTo>
                        <a:pt x="778805" y="79967"/>
                      </a:lnTo>
                      <a:lnTo>
                        <a:pt x="848341" y="66059"/>
                      </a:lnTo>
                      <a:lnTo>
                        <a:pt x="883109" y="41722"/>
                      </a:lnTo>
                      <a:lnTo>
                        <a:pt x="886586" y="59106"/>
                      </a:lnTo>
                      <a:lnTo>
                        <a:pt x="956122" y="59106"/>
                      </a:lnTo>
                      <a:lnTo>
                        <a:pt x="983936" y="34768"/>
                      </a:lnTo>
                      <a:lnTo>
                        <a:pt x="1046519" y="45199"/>
                      </a:lnTo>
                      <a:lnTo>
                        <a:pt x="1081287" y="62583"/>
                      </a:lnTo>
                      <a:lnTo>
                        <a:pt x="1056949" y="0"/>
                      </a:lnTo>
                      <a:lnTo>
                        <a:pt x="1102148" y="13907"/>
                      </a:lnTo>
                      <a:lnTo>
                        <a:pt x="1119532" y="6954"/>
                      </a:lnTo>
                      <a:lnTo>
                        <a:pt x="1129962" y="24338"/>
                      </a:lnTo>
                      <a:lnTo>
                        <a:pt x="1192545" y="41722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4" name="Freeform 27"/>
                <p:cNvSpPr/>
                <p:nvPr/>
              </p:nvSpPr>
              <p:spPr>
                <a:xfrm>
                  <a:off x="3109913" y="1498600"/>
                  <a:ext cx="327025" cy="431800"/>
                </a:xfrm>
                <a:custGeom>
                  <a:avLst/>
                  <a:gdLst>
                    <a:gd name="connsiteX0" fmla="*/ 326571 w 326571"/>
                    <a:gd name="connsiteY0" fmla="*/ 3629 h 431800"/>
                    <a:gd name="connsiteX1" fmla="*/ 243114 w 326571"/>
                    <a:gd name="connsiteY1" fmla="*/ 0 h 431800"/>
                    <a:gd name="connsiteX2" fmla="*/ 163285 w 326571"/>
                    <a:gd name="connsiteY2" fmla="*/ 76200 h 431800"/>
                    <a:gd name="connsiteX3" fmla="*/ 137885 w 326571"/>
                    <a:gd name="connsiteY3" fmla="*/ 72571 h 431800"/>
                    <a:gd name="connsiteX4" fmla="*/ 105228 w 326571"/>
                    <a:gd name="connsiteY4" fmla="*/ 134257 h 431800"/>
                    <a:gd name="connsiteX5" fmla="*/ 29028 w 326571"/>
                    <a:gd name="connsiteY5" fmla="*/ 123371 h 431800"/>
                    <a:gd name="connsiteX6" fmla="*/ 32657 w 326571"/>
                    <a:gd name="connsiteY6" fmla="*/ 177800 h 431800"/>
                    <a:gd name="connsiteX7" fmla="*/ 0 w 326571"/>
                    <a:gd name="connsiteY7" fmla="*/ 206829 h 431800"/>
                    <a:gd name="connsiteX8" fmla="*/ 32657 w 326571"/>
                    <a:gd name="connsiteY8" fmla="*/ 290286 h 431800"/>
                    <a:gd name="connsiteX9" fmla="*/ 7257 w 326571"/>
                    <a:gd name="connsiteY9" fmla="*/ 333829 h 431800"/>
                    <a:gd name="connsiteX10" fmla="*/ 76200 w 326571"/>
                    <a:gd name="connsiteY10" fmla="*/ 337457 h 431800"/>
                    <a:gd name="connsiteX11" fmla="*/ 0 w 326571"/>
                    <a:gd name="connsiteY11" fmla="*/ 410029 h 431800"/>
                    <a:gd name="connsiteX12" fmla="*/ 36285 w 326571"/>
                    <a:gd name="connsiteY12" fmla="*/ 431800 h 431800"/>
                    <a:gd name="connsiteX13" fmla="*/ 112485 w 326571"/>
                    <a:gd name="connsiteY13" fmla="*/ 399143 h 431800"/>
                    <a:gd name="connsiteX14" fmla="*/ 123371 w 326571"/>
                    <a:gd name="connsiteY14" fmla="*/ 333829 h 431800"/>
                    <a:gd name="connsiteX15" fmla="*/ 170543 w 326571"/>
                    <a:gd name="connsiteY15" fmla="*/ 337457 h 431800"/>
                    <a:gd name="connsiteX16" fmla="*/ 224971 w 326571"/>
                    <a:gd name="connsiteY16" fmla="*/ 283029 h 431800"/>
                    <a:gd name="connsiteX17" fmla="*/ 217714 w 326571"/>
                    <a:gd name="connsiteY17" fmla="*/ 214086 h 431800"/>
                    <a:gd name="connsiteX18" fmla="*/ 254000 w 326571"/>
                    <a:gd name="connsiteY18" fmla="*/ 199571 h 431800"/>
                    <a:gd name="connsiteX19" fmla="*/ 261257 w 326571"/>
                    <a:gd name="connsiteY19" fmla="*/ 177800 h 431800"/>
                    <a:gd name="connsiteX20" fmla="*/ 301171 w 326571"/>
                    <a:gd name="connsiteY20" fmla="*/ 185057 h 431800"/>
                    <a:gd name="connsiteX21" fmla="*/ 322943 w 326571"/>
                    <a:gd name="connsiteY21" fmla="*/ 141514 h 431800"/>
                    <a:gd name="connsiteX22" fmla="*/ 283028 w 326571"/>
                    <a:gd name="connsiteY22" fmla="*/ 127000 h 431800"/>
                    <a:gd name="connsiteX23" fmla="*/ 301171 w 326571"/>
                    <a:gd name="connsiteY23" fmla="*/ 72571 h 431800"/>
                    <a:gd name="connsiteX24" fmla="*/ 326571 w 326571"/>
                    <a:gd name="connsiteY24" fmla="*/ 3629 h 431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326571" h="431800">
                      <a:moveTo>
                        <a:pt x="326571" y="3629"/>
                      </a:moveTo>
                      <a:lnTo>
                        <a:pt x="243114" y="0"/>
                      </a:lnTo>
                      <a:lnTo>
                        <a:pt x="163285" y="76200"/>
                      </a:lnTo>
                      <a:lnTo>
                        <a:pt x="137885" y="72571"/>
                      </a:lnTo>
                      <a:lnTo>
                        <a:pt x="105228" y="134257"/>
                      </a:lnTo>
                      <a:lnTo>
                        <a:pt x="29028" y="123371"/>
                      </a:lnTo>
                      <a:lnTo>
                        <a:pt x="32657" y="177800"/>
                      </a:lnTo>
                      <a:lnTo>
                        <a:pt x="0" y="206829"/>
                      </a:lnTo>
                      <a:lnTo>
                        <a:pt x="32657" y="290286"/>
                      </a:lnTo>
                      <a:lnTo>
                        <a:pt x="7257" y="333829"/>
                      </a:lnTo>
                      <a:lnTo>
                        <a:pt x="76200" y="337457"/>
                      </a:lnTo>
                      <a:lnTo>
                        <a:pt x="0" y="410029"/>
                      </a:lnTo>
                      <a:lnTo>
                        <a:pt x="36285" y="431800"/>
                      </a:lnTo>
                      <a:lnTo>
                        <a:pt x="112485" y="399143"/>
                      </a:lnTo>
                      <a:lnTo>
                        <a:pt x="123371" y="333829"/>
                      </a:lnTo>
                      <a:lnTo>
                        <a:pt x="170543" y="337457"/>
                      </a:lnTo>
                      <a:lnTo>
                        <a:pt x="224971" y="283029"/>
                      </a:lnTo>
                      <a:lnTo>
                        <a:pt x="217714" y="214086"/>
                      </a:lnTo>
                      <a:lnTo>
                        <a:pt x="254000" y="199571"/>
                      </a:lnTo>
                      <a:lnTo>
                        <a:pt x="261257" y="177800"/>
                      </a:lnTo>
                      <a:lnTo>
                        <a:pt x="301171" y="185057"/>
                      </a:lnTo>
                      <a:lnTo>
                        <a:pt x="322943" y="141514"/>
                      </a:lnTo>
                      <a:lnTo>
                        <a:pt x="283028" y="127000"/>
                      </a:lnTo>
                      <a:lnTo>
                        <a:pt x="301171" y="72571"/>
                      </a:lnTo>
                      <a:lnTo>
                        <a:pt x="326571" y="3629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5" name="Freeform 28"/>
                <p:cNvSpPr/>
                <p:nvPr/>
              </p:nvSpPr>
              <p:spPr>
                <a:xfrm>
                  <a:off x="2982913" y="1952625"/>
                  <a:ext cx="141287" cy="401638"/>
                </a:xfrm>
                <a:custGeom>
                  <a:avLst/>
                  <a:gdLst>
                    <a:gd name="connsiteX0" fmla="*/ 0 w 141514"/>
                    <a:gd name="connsiteY0" fmla="*/ 0 h 402772"/>
                    <a:gd name="connsiteX1" fmla="*/ 141514 w 141514"/>
                    <a:gd name="connsiteY1" fmla="*/ 25400 h 402772"/>
                    <a:gd name="connsiteX2" fmla="*/ 123371 w 141514"/>
                    <a:gd name="connsiteY2" fmla="*/ 97972 h 402772"/>
                    <a:gd name="connsiteX3" fmla="*/ 130628 w 141514"/>
                    <a:gd name="connsiteY3" fmla="*/ 148772 h 402772"/>
                    <a:gd name="connsiteX4" fmla="*/ 87085 w 141514"/>
                    <a:gd name="connsiteY4" fmla="*/ 177800 h 402772"/>
                    <a:gd name="connsiteX5" fmla="*/ 68943 w 141514"/>
                    <a:gd name="connsiteY5" fmla="*/ 224972 h 402772"/>
                    <a:gd name="connsiteX6" fmla="*/ 90714 w 141514"/>
                    <a:gd name="connsiteY6" fmla="*/ 254000 h 402772"/>
                    <a:gd name="connsiteX7" fmla="*/ 61685 w 141514"/>
                    <a:gd name="connsiteY7" fmla="*/ 304800 h 402772"/>
                    <a:gd name="connsiteX8" fmla="*/ 61685 w 141514"/>
                    <a:gd name="connsiteY8" fmla="*/ 373743 h 402772"/>
                    <a:gd name="connsiteX9" fmla="*/ 29028 w 141514"/>
                    <a:gd name="connsiteY9" fmla="*/ 402772 h 402772"/>
                    <a:gd name="connsiteX10" fmla="*/ 7257 w 141514"/>
                    <a:gd name="connsiteY10" fmla="*/ 359229 h 402772"/>
                    <a:gd name="connsiteX11" fmla="*/ 0 w 141514"/>
                    <a:gd name="connsiteY11" fmla="*/ 250372 h 402772"/>
                    <a:gd name="connsiteX12" fmla="*/ 14514 w 141514"/>
                    <a:gd name="connsiteY12" fmla="*/ 170543 h 402772"/>
                    <a:gd name="connsiteX13" fmla="*/ 36285 w 141514"/>
                    <a:gd name="connsiteY13" fmla="*/ 112486 h 402772"/>
                    <a:gd name="connsiteX14" fmla="*/ 3628 w 141514"/>
                    <a:gd name="connsiteY14" fmla="*/ 50800 h 402772"/>
                    <a:gd name="connsiteX15" fmla="*/ 0 w 141514"/>
                    <a:gd name="connsiteY15" fmla="*/ 0 h 4027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1514" h="402772">
                      <a:moveTo>
                        <a:pt x="0" y="0"/>
                      </a:moveTo>
                      <a:lnTo>
                        <a:pt x="141514" y="25400"/>
                      </a:lnTo>
                      <a:lnTo>
                        <a:pt x="123371" y="97972"/>
                      </a:lnTo>
                      <a:lnTo>
                        <a:pt x="130628" y="148772"/>
                      </a:lnTo>
                      <a:lnTo>
                        <a:pt x="87085" y="177800"/>
                      </a:lnTo>
                      <a:lnTo>
                        <a:pt x="68943" y="224972"/>
                      </a:lnTo>
                      <a:lnTo>
                        <a:pt x="90714" y="254000"/>
                      </a:lnTo>
                      <a:lnTo>
                        <a:pt x="61685" y="304800"/>
                      </a:lnTo>
                      <a:lnTo>
                        <a:pt x="61685" y="373743"/>
                      </a:lnTo>
                      <a:lnTo>
                        <a:pt x="29028" y="402772"/>
                      </a:lnTo>
                      <a:lnTo>
                        <a:pt x="7257" y="359229"/>
                      </a:lnTo>
                      <a:lnTo>
                        <a:pt x="0" y="250372"/>
                      </a:lnTo>
                      <a:lnTo>
                        <a:pt x="14514" y="170543"/>
                      </a:lnTo>
                      <a:lnTo>
                        <a:pt x="36285" y="112486"/>
                      </a:lnTo>
                      <a:lnTo>
                        <a:pt x="3628" y="50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5" name="Freeform 38"/>
                <p:cNvSpPr/>
                <p:nvPr/>
              </p:nvSpPr>
              <p:spPr>
                <a:xfrm>
                  <a:off x="4735513" y="185738"/>
                  <a:ext cx="293687" cy="554037"/>
                </a:xfrm>
                <a:custGeom>
                  <a:avLst/>
                  <a:gdLst>
                    <a:gd name="connsiteX0" fmla="*/ 177800 w 293914"/>
                    <a:gd name="connsiteY0" fmla="*/ 3629 h 555172"/>
                    <a:gd name="connsiteX1" fmla="*/ 163285 w 293914"/>
                    <a:gd name="connsiteY1" fmla="*/ 90714 h 555172"/>
                    <a:gd name="connsiteX2" fmla="*/ 130628 w 293914"/>
                    <a:gd name="connsiteY2" fmla="*/ 148772 h 555172"/>
                    <a:gd name="connsiteX3" fmla="*/ 127000 w 293914"/>
                    <a:gd name="connsiteY3" fmla="*/ 108857 h 555172"/>
                    <a:gd name="connsiteX4" fmla="*/ 101600 w 293914"/>
                    <a:gd name="connsiteY4" fmla="*/ 54429 h 555172"/>
                    <a:gd name="connsiteX5" fmla="*/ 50800 w 293914"/>
                    <a:gd name="connsiteY5" fmla="*/ 105229 h 555172"/>
                    <a:gd name="connsiteX6" fmla="*/ 36285 w 293914"/>
                    <a:gd name="connsiteY6" fmla="*/ 145143 h 555172"/>
                    <a:gd name="connsiteX7" fmla="*/ 83457 w 293914"/>
                    <a:gd name="connsiteY7" fmla="*/ 166914 h 555172"/>
                    <a:gd name="connsiteX8" fmla="*/ 50800 w 293914"/>
                    <a:gd name="connsiteY8" fmla="*/ 250372 h 555172"/>
                    <a:gd name="connsiteX9" fmla="*/ 21771 w 293914"/>
                    <a:gd name="connsiteY9" fmla="*/ 221343 h 555172"/>
                    <a:gd name="connsiteX10" fmla="*/ 0 w 293914"/>
                    <a:gd name="connsiteY10" fmla="*/ 239486 h 555172"/>
                    <a:gd name="connsiteX11" fmla="*/ 29028 w 293914"/>
                    <a:gd name="connsiteY11" fmla="*/ 286657 h 555172"/>
                    <a:gd name="connsiteX12" fmla="*/ 32657 w 293914"/>
                    <a:gd name="connsiteY12" fmla="*/ 330200 h 555172"/>
                    <a:gd name="connsiteX13" fmla="*/ 79828 w 293914"/>
                    <a:gd name="connsiteY13" fmla="*/ 351972 h 555172"/>
                    <a:gd name="connsiteX14" fmla="*/ 116114 w 293914"/>
                    <a:gd name="connsiteY14" fmla="*/ 315686 h 555172"/>
                    <a:gd name="connsiteX15" fmla="*/ 134257 w 293914"/>
                    <a:gd name="connsiteY15" fmla="*/ 381000 h 555172"/>
                    <a:gd name="connsiteX16" fmla="*/ 101600 w 293914"/>
                    <a:gd name="connsiteY16" fmla="*/ 420914 h 555172"/>
                    <a:gd name="connsiteX17" fmla="*/ 127000 w 293914"/>
                    <a:gd name="connsiteY17" fmla="*/ 486229 h 555172"/>
                    <a:gd name="connsiteX18" fmla="*/ 123371 w 293914"/>
                    <a:gd name="connsiteY18" fmla="*/ 555172 h 555172"/>
                    <a:gd name="connsiteX19" fmla="*/ 170543 w 293914"/>
                    <a:gd name="connsiteY19" fmla="*/ 493486 h 555172"/>
                    <a:gd name="connsiteX20" fmla="*/ 185057 w 293914"/>
                    <a:gd name="connsiteY20" fmla="*/ 388257 h 555172"/>
                    <a:gd name="connsiteX21" fmla="*/ 177800 w 293914"/>
                    <a:gd name="connsiteY21" fmla="*/ 326572 h 555172"/>
                    <a:gd name="connsiteX22" fmla="*/ 203200 w 293914"/>
                    <a:gd name="connsiteY22" fmla="*/ 351972 h 555172"/>
                    <a:gd name="connsiteX23" fmla="*/ 214085 w 293914"/>
                    <a:gd name="connsiteY23" fmla="*/ 370114 h 555172"/>
                    <a:gd name="connsiteX24" fmla="*/ 177800 w 293914"/>
                    <a:gd name="connsiteY24" fmla="*/ 290286 h 555172"/>
                    <a:gd name="connsiteX25" fmla="*/ 206828 w 293914"/>
                    <a:gd name="connsiteY25" fmla="*/ 250372 h 555172"/>
                    <a:gd name="connsiteX26" fmla="*/ 250371 w 293914"/>
                    <a:gd name="connsiteY26" fmla="*/ 214086 h 555172"/>
                    <a:gd name="connsiteX27" fmla="*/ 177800 w 293914"/>
                    <a:gd name="connsiteY27" fmla="*/ 177800 h 555172"/>
                    <a:gd name="connsiteX28" fmla="*/ 232228 w 293914"/>
                    <a:gd name="connsiteY28" fmla="*/ 116114 h 555172"/>
                    <a:gd name="connsiteX29" fmla="*/ 293914 w 293914"/>
                    <a:gd name="connsiteY29" fmla="*/ 76200 h 555172"/>
                    <a:gd name="connsiteX30" fmla="*/ 232228 w 293914"/>
                    <a:gd name="connsiteY30" fmla="*/ 47172 h 555172"/>
                    <a:gd name="connsiteX31" fmla="*/ 243114 w 293914"/>
                    <a:gd name="connsiteY31" fmla="*/ 0 h 555172"/>
                    <a:gd name="connsiteX32" fmla="*/ 177800 w 293914"/>
                    <a:gd name="connsiteY32" fmla="*/ 3629 h 5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93914" h="555172">
                      <a:moveTo>
                        <a:pt x="177800" y="3629"/>
                      </a:moveTo>
                      <a:lnTo>
                        <a:pt x="163285" y="90714"/>
                      </a:lnTo>
                      <a:lnTo>
                        <a:pt x="130628" y="148772"/>
                      </a:lnTo>
                      <a:lnTo>
                        <a:pt x="127000" y="108857"/>
                      </a:lnTo>
                      <a:lnTo>
                        <a:pt x="101600" y="54429"/>
                      </a:lnTo>
                      <a:lnTo>
                        <a:pt x="50800" y="105229"/>
                      </a:lnTo>
                      <a:lnTo>
                        <a:pt x="36285" y="145143"/>
                      </a:lnTo>
                      <a:lnTo>
                        <a:pt x="83457" y="166914"/>
                      </a:lnTo>
                      <a:lnTo>
                        <a:pt x="50800" y="250372"/>
                      </a:lnTo>
                      <a:lnTo>
                        <a:pt x="21771" y="221343"/>
                      </a:lnTo>
                      <a:lnTo>
                        <a:pt x="0" y="239486"/>
                      </a:lnTo>
                      <a:lnTo>
                        <a:pt x="29028" y="286657"/>
                      </a:lnTo>
                      <a:lnTo>
                        <a:pt x="32657" y="330200"/>
                      </a:lnTo>
                      <a:lnTo>
                        <a:pt x="79828" y="351972"/>
                      </a:lnTo>
                      <a:lnTo>
                        <a:pt x="116114" y="315686"/>
                      </a:lnTo>
                      <a:lnTo>
                        <a:pt x="134257" y="381000"/>
                      </a:lnTo>
                      <a:lnTo>
                        <a:pt x="101600" y="420914"/>
                      </a:lnTo>
                      <a:lnTo>
                        <a:pt x="127000" y="486229"/>
                      </a:lnTo>
                      <a:lnTo>
                        <a:pt x="123371" y="555172"/>
                      </a:lnTo>
                      <a:lnTo>
                        <a:pt x="170543" y="493486"/>
                      </a:lnTo>
                      <a:lnTo>
                        <a:pt x="185057" y="388257"/>
                      </a:lnTo>
                      <a:lnTo>
                        <a:pt x="177800" y="326572"/>
                      </a:lnTo>
                      <a:cubicBezTo>
                        <a:pt x="197349" y="353940"/>
                        <a:pt x="185538" y="351972"/>
                        <a:pt x="203200" y="351972"/>
                      </a:cubicBezTo>
                      <a:lnTo>
                        <a:pt x="214085" y="370114"/>
                      </a:lnTo>
                      <a:lnTo>
                        <a:pt x="177800" y="290286"/>
                      </a:lnTo>
                      <a:lnTo>
                        <a:pt x="206828" y="250372"/>
                      </a:lnTo>
                      <a:lnTo>
                        <a:pt x="250371" y="214086"/>
                      </a:lnTo>
                      <a:lnTo>
                        <a:pt x="177800" y="177800"/>
                      </a:lnTo>
                      <a:lnTo>
                        <a:pt x="232228" y="116114"/>
                      </a:lnTo>
                      <a:lnTo>
                        <a:pt x="293914" y="76200"/>
                      </a:lnTo>
                      <a:lnTo>
                        <a:pt x="232228" y="47172"/>
                      </a:lnTo>
                      <a:lnTo>
                        <a:pt x="243114" y="0"/>
                      </a:lnTo>
                      <a:lnTo>
                        <a:pt x="177800" y="3629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6" name="Freeform 39"/>
                <p:cNvSpPr/>
                <p:nvPr/>
              </p:nvSpPr>
              <p:spPr>
                <a:xfrm>
                  <a:off x="4238625" y="998538"/>
                  <a:ext cx="293688" cy="395287"/>
                </a:xfrm>
                <a:custGeom>
                  <a:avLst/>
                  <a:gdLst>
                    <a:gd name="connsiteX0" fmla="*/ 203200 w 293915"/>
                    <a:gd name="connsiteY0" fmla="*/ 0 h 395514"/>
                    <a:gd name="connsiteX1" fmla="*/ 116115 w 293915"/>
                    <a:gd name="connsiteY1" fmla="*/ 32657 h 395514"/>
                    <a:gd name="connsiteX2" fmla="*/ 145143 w 293915"/>
                    <a:gd name="connsiteY2" fmla="*/ 79829 h 395514"/>
                    <a:gd name="connsiteX3" fmla="*/ 174172 w 293915"/>
                    <a:gd name="connsiteY3" fmla="*/ 101600 h 395514"/>
                    <a:gd name="connsiteX4" fmla="*/ 148772 w 293915"/>
                    <a:gd name="connsiteY4" fmla="*/ 137886 h 395514"/>
                    <a:gd name="connsiteX5" fmla="*/ 123372 w 293915"/>
                    <a:gd name="connsiteY5" fmla="*/ 112486 h 395514"/>
                    <a:gd name="connsiteX6" fmla="*/ 94343 w 293915"/>
                    <a:gd name="connsiteY6" fmla="*/ 123372 h 395514"/>
                    <a:gd name="connsiteX7" fmla="*/ 97972 w 293915"/>
                    <a:gd name="connsiteY7" fmla="*/ 148772 h 395514"/>
                    <a:gd name="connsiteX8" fmla="*/ 50800 w 293915"/>
                    <a:gd name="connsiteY8" fmla="*/ 130629 h 395514"/>
                    <a:gd name="connsiteX9" fmla="*/ 14515 w 293915"/>
                    <a:gd name="connsiteY9" fmla="*/ 192314 h 395514"/>
                    <a:gd name="connsiteX10" fmla="*/ 21772 w 293915"/>
                    <a:gd name="connsiteY10" fmla="*/ 246743 h 395514"/>
                    <a:gd name="connsiteX11" fmla="*/ 58058 w 293915"/>
                    <a:gd name="connsiteY11" fmla="*/ 283029 h 395514"/>
                    <a:gd name="connsiteX12" fmla="*/ 0 w 293915"/>
                    <a:gd name="connsiteY12" fmla="*/ 286657 h 395514"/>
                    <a:gd name="connsiteX13" fmla="*/ 43543 w 293915"/>
                    <a:gd name="connsiteY13" fmla="*/ 362857 h 395514"/>
                    <a:gd name="connsiteX14" fmla="*/ 90715 w 293915"/>
                    <a:gd name="connsiteY14" fmla="*/ 373743 h 395514"/>
                    <a:gd name="connsiteX15" fmla="*/ 108858 w 293915"/>
                    <a:gd name="connsiteY15" fmla="*/ 337457 h 395514"/>
                    <a:gd name="connsiteX16" fmla="*/ 94343 w 293915"/>
                    <a:gd name="connsiteY16" fmla="*/ 290286 h 395514"/>
                    <a:gd name="connsiteX17" fmla="*/ 134258 w 293915"/>
                    <a:gd name="connsiteY17" fmla="*/ 261257 h 395514"/>
                    <a:gd name="connsiteX18" fmla="*/ 159658 w 293915"/>
                    <a:gd name="connsiteY18" fmla="*/ 304800 h 395514"/>
                    <a:gd name="connsiteX19" fmla="*/ 141515 w 293915"/>
                    <a:gd name="connsiteY19" fmla="*/ 362857 h 395514"/>
                    <a:gd name="connsiteX20" fmla="*/ 137886 w 293915"/>
                    <a:gd name="connsiteY20" fmla="*/ 395514 h 395514"/>
                    <a:gd name="connsiteX21" fmla="*/ 210458 w 293915"/>
                    <a:gd name="connsiteY21" fmla="*/ 290286 h 395514"/>
                    <a:gd name="connsiteX22" fmla="*/ 246743 w 293915"/>
                    <a:gd name="connsiteY22" fmla="*/ 250372 h 395514"/>
                    <a:gd name="connsiteX23" fmla="*/ 134258 w 293915"/>
                    <a:gd name="connsiteY23" fmla="*/ 217714 h 395514"/>
                    <a:gd name="connsiteX24" fmla="*/ 195943 w 293915"/>
                    <a:gd name="connsiteY24" fmla="*/ 224972 h 395514"/>
                    <a:gd name="connsiteX25" fmla="*/ 199572 w 293915"/>
                    <a:gd name="connsiteY25" fmla="*/ 192314 h 395514"/>
                    <a:gd name="connsiteX26" fmla="*/ 170543 w 293915"/>
                    <a:gd name="connsiteY26" fmla="*/ 181429 h 395514"/>
                    <a:gd name="connsiteX27" fmla="*/ 228600 w 293915"/>
                    <a:gd name="connsiteY27" fmla="*/ 97972 h 395514"/>
                    <a:gd name="connsiteX28" fmla="*/ 275772 w 293915"/>
                    <a:gd name="connsiteY28" fmla="*/ 83457 h 395514"/>
                    <a:gd name="connsiteX29" fmla="*/ 293915 w 293915"/>
                    <a:gd name="connsiteY29" fmla="*/ 47172 h 395514"/>
                    <a:gd name="connsiteX30" fmla="*/ 246743 w 293915"/>
                    <a:gd name="connsiteY30" fmla="*/ 47172 h 395514"/>
                    <a:gd name="connsiteX31" fmla="*/ 214086 w 293915"/>
                    <a:gd name="connsiteY31" fmla="*/ 68943 h 395514"/>
                    <a:gd name="connsiteX32" fmla="*/ 170543 w 293915"/>
                    <a:gd name="connsiteY32" fmla="*/ 61686 h 395514"/>
                    <a:gd name="connsiteX33" fmla="*/ 203200 w 293915"/>
                    <a:gd name="connsiteY33" fmla="*/ 0 h 395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93915" h="395514">
                      <a:moveTo>
                        <a:pt x="203200" y="0"/>
                      </a:moveTo>
                      <a:lnTo>
                        <a:pt x="116115" y="32657"/>
                      </a:lnTo>
                      <a:lnTo>
                        <a:pt x="145143" y="79829"/>
                      </a:lnTo>
                      <a:lnTo>
                        <a:pt x="174172" y="101600"/>
                      </a:lnTo>
                      <a:lnTo>
                        <a:pt x="148772" y="137886"/>
                      </a:lnTo>
                      <a:lnTo>
                        <a:pt x="123372" y="112486"/>
                      </a:lnTo>
                      <a:lnTo>
                        <a:pt x="94343" y="123372"/>
                      </a:lnTo>
                      <a:lnTo>
                        <a:pt x="97972" y="148772"/>
                      </a:lnTo>
                      <a:lnTo>
                        <a:pt x="50800" y="130629"/>
                      </a:lnTo>
                      <a:lnTo>
                        <a:pt x="14515" y="192314"/>
                      </a:lnTo>
                      <a:lnTo>
                        <a:pt x="21772" y="246743"/>
                      </a:lnTo>
                      <a:lnTo>
                        <a:pt x="58058" y="283029"/>
                      </a:lnTo>
                      <a:lnTo>
                        <a:pt x="0" y="286657"/>
                      </a:lnTo>
                      <a:lnTo>
                        <a:pt x="43543" y="362857"/>
                      </a:lnTo>
                      <a:lnTo>
                        <a:pt x="90715" y="373743"/>
                      </a:lnTo>
                      <a:lnTo>
                        <a:pt x="108858" y="337457"/>
                      </a:lnTo>
                      <a:lnTo>
                        <a:pt x="94343" y="290286"/>
                      </a:lnTo>
                      <a:lnTo>
                        <a:pt x="134258" y="261257"/>
                      </a:lnTo>
                      <a:lnTo>
                        <a:pt x="159658" y="304800"/>
                      </a:lnTo>
                      <a:lnTo>
                        <a:pt x="141515" y="362857"/>
                      </a:lnTo>
                      <a:lnTo>
                        <a:pt x="137886" y="395514"/>
                      </a:lnTo>
                      <a:lnTo>
                        <a:pt x="210458" y="290286"/>
                      </a:lnTo>
                      <a:lnTo>
                        <a:pt x="246743" y="250372"/>
                      </a:lnTo>
                      <a:lnTo>
                        <a:pt x="134258" y="217714"/>
                      </a:lnTo>
                      <a:lnTo>
                        <a:pt x="195943" y="224972"/>
                      </a:lnTo>
                      <a:lnTo>
                        <a:pt x="199572" y="192314"/>
                      </a:lnTo>
                      <a:lnTo>
                        <a:pt x="170543" y="181429"/>
                      </a:lnTo>
                      <a:lnTo>
                        <a:pt x="228600" y="97972"/>
                      </a:lnTo>
                      <a:lnTo>
                        <a:pt x="275772" y="83457"/>
                      </a:lnTo>
                      <a:lnTo>
                        <a:pt x="293915" y="47172"/>
                      </a:lnTo>
                      <a:lnTo>
                        <a:pt x="246743" y="47172"/>
                      </a:lnTo>
                      <a:lnTo>
                        <a:pt x="214086" y="68943"/>
                      </a:lnTo>
                      <a:lnTo>
                        <a:pt x="170543" y="61686"/>
                      </a:lnTo>
                      <a:lnTo>
                        <a:pt x="203200" y="0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7" name="Freeform 40"/>
                <p:cNvSpPr/>
                <p:nvPr/>
              </p:nvSpPr>
              <p:spPr>
                <a:xfrm>
                  <a:off x="4535488" y="968375"/>
                  <a:ext cx="53975" cy="61913"/>
                </a:xfrm>
                <a:custGeom>
                  <a:avLst/>
                  <a:gdLst>
                    <a:gd name="connsiteX0" fmla="*/ 21772 w 54429"/>
                    <a:gd name="connsiteY0" fmla="*/ 0 h 61685"/>
                    <a:gd name="connsiteX1" fmla="*/ 0 w 54429"/>
                    <a:gd name="connsiteY1" fmla="*/ 32657 h 61685"/>
                    <a:gd name="connsiteX2" fmla="*/ 54429 w 54429"/>
                    <a:gd name="connsiteY2" fmla="*/ 61685 h 61685"/>
                    <a:gd name="connsiteX3" fmla="*/ 21772 w 54429"/>
                    <a:gd name="connsiteY3" fmla="*/ 0 h 616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429" h="61685">
                      <a:moveTo>
                        <a:pt x="21772" y="0"/>
                      </a:moveTo>
                      <a:lnTo>
                        <a:pt x="0" y="32657"/>
                      </a:lnTo>
                      <a:lnTo>
                        <a:pt x="54429" y="61685"/>
                      </a:lnTo>
                      <a:lnTo>
                        <a:pt x="2177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8" name="Freeform 41"/>
                <p:cNvSpPr/>
                <p:nvPr/>
              </p:nvSpPr>
              <p:spPr>
                <a:xfrm>
                  <a:off x="4462463" y="1131888"/>
                  <a:ext cx="47625" cy="53975"/>
                </a:xfrm>
                <a:custGeom>
                  <a:avLst/>
                  <a:gdLst>
                    <a:gd name="connsiteX0" fmla="*/ 39914 w 47171"/>
                    <a:gd name="connsiteY0" fmla="*/ 0 h 54429"/>
                    <a:gd name="connsiteX1" fmla="*/ 0 w 47171"/>
                    <a:gd name="connsiteY1" fmla="*/ 21772 h 54429"/>
                    <a:gd name="connsiteX2" fmla="*/ 7257 w 47171"/>
                    <a:gd name="connsiteY2" fmla="*/ 54429 h 54429"/>
                    <a:gd name="connsiteX3" fmla="*/ 47171 w 47171"/>
                    <a:gd name="connsiteY3" fmla="*/ 54429 h 54429"/>
                    <a:gd name="connsiteX4" fmla="*/ 39914 w 47171"/>
                    <a:gd name="connsiteY4" fmla="*/ 0 h 54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7171" h="54429">
                      <a:moveTo>
                        <a:pt x="39914" y="0"/>
                      </a:moveTo>
                      <a:lnTo>
                        <a:pt x="0" y="21772"/>
                      </a:lnTo>
                      <a:lnTo>
                        <a:pt x="7257" y="54429"/>
                      </a:lnTo>
                      <a:lnTo>
                        <a:pt x="47171" y="54429"/>
                      </a:lnTo>
                      <a:lnTo>
                        <a:pt x="3991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</p:grpSp>
          <p:sp>
            <p:nvSpPr>
              <p:cNvPr id="58" name="Freeform 42"/>
              <p:cNvSpPr/>
              <p:nvPr/>
            </p:nvSpPr>
            <p:spPr>
              <a:xfrm>
                <a:off x="1658938" y="3351213"/>
                <a:ext cx="1644650" cy="2338387"/>
              </a:xfrm>
              <a:custGeom>
                <a:avLst/>
                <a:gdLst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63102 w 1645240"/>
                  <a:gd name="connsiteY163" fmla="*/ 118974 h 2338688"/>
                  <a:gd name="connsiteX164" fmla="*/ 1363102 w 1645240"/>
                  <a:gd name="connsiteY164" fmla="*/ 101978 h 2338688"/>
                  <a:gd name="connsiteX165" fmla="*/ 1339307 w 1645240"/>
                  <a:gd name="connsiteY165" fmla="*/ 81582 h 2338688"/>
                  <a:gd name="connsiteX166" fmla="*/ 1359703 w 1645240"/>
                  <a:gd name="connsiteY166" fmla="*/ 108776 h 2338688"/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63102 w 1645240"/>
                  <a:gd name="connsiteY163" fmla="*/ 118974 h 2338688"/>
                  <a:gd name="connsiteX164" fmla="*/ 1363102 w 1645240"/>
                  <a:gd name="connsiteY164" fmla="*/ 101978 h 2338688"/>
                  <a:gd name="connsiteX165" fmla="*/ 1339307 w 1645240"/>
                  <a:gd name="connsiteY165" fmla="*/ 81582 h 2338688"/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63102 w 1645240"/>
                  <a:gd name="connsiteY163" fmla="*/ 118974 h 2338688"/>
                  <a:gd name="connsiteX164" fmla="*/ 1339307 w 1645240"/>
                  <a:gd name="connsiteY164" fmla="*/ 81582 h 2338688"/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39307 w 1645240"/>
                  <a:gd name="connsiteY163" fmla="*/ 81582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23733 w 1645240"/>
                  <a:gd name="connsiteY160" fmla="*/ 224351 h 2338688"/>
                  <a:gd name="connsiteX161" fmla="*/ 1359703 w 1645240"/>
                  <a:gd name="connsiteY161" fmla="*/ 132571 h 2338688"/>
                  <a:gd name="connsiteX162" fmla="*/ 1339307 w 1645240"/>
                  <a:gd name="connsiteY162" fmla="*/ 81582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23733 w 1645240"/>
                  <a:gd name="connsiteY160" fmla="*/ 224351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23733 w 1645240"/>
                  <a:gd name="connsiteY160" fmla="*/ 224351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8730 w 1645240"/>
                  <a:gd name="connsiteY150" fmla="*/ 743746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6172 w 1645240"/>
                  <a:gd name="connsiteY148" fmla="*/ 755980 h 2338688"/>
                  <a:gd name="connsiteX149" fmla="*/ 1101359 w 1645240"/>
                  <a:gd name="connsiteY149" fmla="*/ 734239 h 2338688"/>
                  <a:gd name="connsiteX150" fmla="*/ 1068730 w 1645240"/>
                  <a:gd name="connsiteY150" fmla="*/ 743746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06045 w 1645240"/>
                  <a:gd name="connsiteY146" fmla="*/ 798134 h 2338688"/>
                  <a:gd name="connsiteX147" fmla="*/ 1165945 w 1645240"/>
                  <a:gd name="connsiteY147" fmla="*/ 795426 h 2338688"/>
                  <a:gd name="connsiteX148" fmla="*/ 1126172 w 1645240"/>
                  <a:gd name="connsiteY148" fmla="*/ 755980 h 2338688"/>
                  <a:gd name="connsiteX149" fmla="*/ 1101359 w 1645240"/>
                  <a:gd name="connsiteY149" fmla="*/ 734239 h 2338688"/>
                  <a:gd name="connsiteX150" fmla="*/ 1068730 w 1645240"/>
                  <a:gd name="connsiteY150" fmla="*/ 743746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86782 w 1645240"/>
                  <a:gd name="connsiteY141" fmla="*/ 696458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06045 w 1645240"/>
                  <a:gd name="connsiteY147" fmla="*/ 798134 h 2338688"/>
                  <a:gd name="connsiteX148" fmla="*/ 1165945 w 1645240"/>
                  <a:gd name="connsiteY148" fmla="*/ 795426 h 2338688"/>
                  <a:gd name="connsiteX149" fmla="*/ 1126172 w 1645240"/>
                  <a:gd name="connsiteY149" fmla="*/ 755980 h 2338688"/>
                  <a:gd name="connsiteX150" fmla="*/ 1101359 w 1645240"/>
                  <a:gd name="connsiteY150" fmla="*/ 734239 h 2338688"/>
                  <a:gd name="connsiteX151" fmla="*/ 1068730 w 1645240"/>
                  <a:gd name="connsiteY151" fmla="*/ 743746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77641 w 1645240"/>
                  <a:gd name="connsiteY154" fmla="*/ 589762 h 2338688"/>
                  <a:gd name="connsiteX155" fmla="*/ 996673 w 1645240"/>
                  <a:gd name="connsiteY155" fmla="*/ 558841 h 2338688"/>
                  <a:gd name="connsiteX156" fmla="*/ 1077564 w 1645240"/>
                  <a:gd name="connsiteY156" fmla="*/ 537082 h 2338688"/>
                  <a:gd name="connsiteX157" fmla="*/ 1132315 w 1645240"/>
                  <a:gd name="connsiteY157" fmla="*/ 489493 h 2338688"/>
                  <a:gd name="connsiteX158" fmla="*/ 1082690 w 1645240"/>
                  <a:gd name="connsiteY158" fmla="*/ 433741 h 2338688"/>
                  <a:gd name="connsiteX159" fmla="*/ 1178559 w 1645240"/>
                  <a:gd name="connsiteY159" fmla="*/ 405184 h 2338688"/>
                  <a:gd name="connsiteX160" fmla="*/ 1196538 w 1645240"/>
                  <a:gd name="connsiteY160" fmla="*/ 346724 h 2338688"/>
                  <a:gd name="connsiteX161" fmla="*/ 1240402 w 1645240"/>
                  <a:gd name="connsiteY161" fmla="*/ 255307 h 2338688"/>
                  <a:gd name="connsiteX162" fmla="*/ 1359703 w 1645240"/>
                  <a:gd name="connsiteY162" fmla="*/ 132571 h 2338688"/>
                  <a:gd name="connsiteX163" fmla="*/ 1376885 w 1645240"/>
                  <a:gd name="connsiteY163" fmla="*/ 100371 h 2338688"/>
                  <a:gd name="connsiteX164" fmla="*/ 1373300 w 1645240"/>
                  <a:gd name="connsiteY164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96307 w 1645240"/>
                  <a:gd name="connsiteY141" fmla="*/ 679789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06045 w 1645240"/>
                  <a:gd name="connsiteY147" fmla="*/ 798134 h 2338688"/>
                  <a:gd name="connsiteX148" fmla="*/ 1165945 w 1645240"/>
                  <a:gd name="connsiteY148" fmla="*/ 795426 h 2338688"/>
                  <a:gd name="connsiteX149" fmla="*/ 1126172 w 1645240"/>
                  <a:gd name="connsiteY149" fmla="*/ 755980 h 2338688"/>
                  <a:gd name="connsiteX150" fmla="*/ 1101359 w 1645240"/>
                  <a:gd name="connsiteY150" fmla="*/ 734239 h 2338688"/>
                  <a:gd name="connsiteX151" fmla="*/ 1068730 w 1645240"/>
                  <a:gd name="connsiteY151" fmla="*/ 743746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77641 w 1645240"/>
                  <a:gd name="connsiteY154" fmla="*/ 589762 h 2338688"/>
                  <a:gd name="connsiteX155" fmla="*/ 996673 w 1645240"/>
                  <a:gd name="connsiteY155" fmla="*/ 558841 h 2338688"/>
                  <a:gd name="connsiteX156" fmla="*/ 1077564 w 1645240"/>
                  <a:gd name="connsiteY156" fmla="*/ 537082 h 2338688"/>
                  <a:gd name="connsiteX157" fmla="*/ 1132315 w 1645240"/>
                  <a:gd name="connsiteY157" fmla="*/ 489493 h 2338688"/>
                  <a:gd name="connsiteX158" fmla="*/ 1082690 w 1645240"/>
                  <a:gd name="connsiteY158" fmla="*/ 433741 h 2338688"/>
                  <a:gd name="connsiteX159" fmla="*/ 1178559 w 1645240"/>
                  <a:gd name="connsiteY159" fmla="*/ 405184 h 2338688"/>
                  <a:gd name="connsiteX160" fmla="*/ 1196538 w 1645240"/>
                  <a:gd name="connsiteY160" fmla="*/ 346724 h 2338688"/>
                  <a:gd name="connsiteX161" fmla="*/ 1240402 w 1645240"/>
                  <a:gd name="connsiteY161" fmla="*/ 255307 h 2338688"/>
                  <a:gd name="connsiteX162" fmla="*/ 1359703 w 1645240"/>
                  <a:gd name="connsiteY162" fmla="*/ 132571 h 2338688"/>
                  <a:gd name="connsiteX163" fmla="*/ 1376885 w 1645240"/>
                  <a:gd name="connsiteY163" fmla="*/ 100371 h 2338688"/>
                  <a:gd name="connsiteX164" fmla="*/ 1373300 w 1645240"/>
                  <a:gd name="connsiteY164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3457 w 1645240"/>
                  <a:gd name="connsiteY139" fmla="*/ 815521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96307 w 1645240"/>
                  <a:gd name="connsiteY142" fmla="*/ 679789 h 2338688"/>
                  <a:gd name="connsiteX143" fmla="*/ 1359703 w 1645240"/>
                  <a:gd name="connsiteY143" fmla="*/ 622064 h 2338688"/>
                  <a:gd name="connsiteX144" fmla="*/ 1274721 w 1645240"/>
                  <a:gd name="connsiteY144" fmla="*/ 649258 h 2338688"/>
                  <a:gd name="connsiteX145" fmla="*/ 1278121 w 1645240"/>
                  <a:gd name="connsiteY145" fmla="*/ 693448 h 2338688"/>
                  <a:gd name="connsiteX146" fmla="*/ 1284919 w 1645240"/>
                  <a:gd name="connsiteY146" fmla="*/ 727441 h 2338688"/>
                  <a:gd name="connsiteX147" fmla="*/ 1240729 w 1645240"/>
                  <a:gd name="connsiteY147" fmla="*/ 788627 h 2338688"/>
                  <a:gd name="connsiteX148" fmla="*/ 1206045 w 1645240"/>
                  <a:gd name="connsiteY148" fmla="*/ 798134 h 2338688"/>
                  <a:gd name="connsiteX149" fmla="*/ 1165945 w 1645240"/>
                  <a:gd name="connsiteY149" fmla="*/ 795426 h 2338688"/>
                  <a:gd name="connsiteX150" fmla="*/ 1126172 w 1645240"/>
                  <a:gd name="connsiteY150" fmla="*/ 755980 h 2338688"/>
                  <a:gd name="connsiteX151" fmla="*/ 1101359 w 1645240"/>
                  <a:gd name="connsiteY151" fmla="*/ 734239 h 2338688"/>
                  <a:gd name="connsiteX152" fmla="*/ 1068730 w 1645240"/>
                  <a:gd name="connsiteY152" fmla="*/ 743746 h 2338688"/>
                  <a:gd name="connsiteX153" fmla="*/ 1063967 w 1645240"/>
                  <a:gd name="connsiteY153" fmla="*/ 703646 h 2338688"/>
                  <a:gd name="connsiteX154" fmla="*/ 1012979 w 1645240"/>
                  <a:gd name="connsiteY154" fmla="*/ 639060 h 2338688"/>
                  <a:gd name="connsiteX155" fmla="*/ 977641 w 1645240"/>
                  <a:gd name="connsiteY155" fmla="*/ 589762 h 2338688"/>
                  <a:gd name="connsiteX156" fmla="*/ 996673 w 1645240"/>
                  <a:gd name="connsiteY156" fmla="*/ 558841 h 2338688"/>
                  <a:gd name="connsiteX157" fmla="*/ 1077564 w 1645240"/>
                  <a:gd name="connsiteY157" fmla="*/ 537082 h 2338688"/>
                  <a:gd name="connsiteX158" fmla="*/ 1132315 w 1645240"/>
                  <a:gd name="connsiteY158" fmla="*/ 489493 h 2338688"/>
                  <a:gd name="connsiteX159" fmla="*/ 1082690 w 1645240"/>
                  <a:gd name="connsiteY159" fmla="*/ 433741 h 2338688"/>
                  <a:gd name="connsiteX160" fmla="*/ 1178559 w 1645240"/>
                  <a:gd name="connsiteY160" fmla="*/ 405184 h 2338688"/>
                  <a:gd name="connsiteX161" fmla="*/ 1196538 w 1645240"/>
                  <a:gd name="connsiteY161" fmla="*/ 346724 h 2338688"/>
                  <a:gd name="connsiteX162" fmla="*/ 1240402 w 1645240"/>
                  <a:gd name="connsiteY162" fmla="*/ 255307 h 2338688"/>
                  <a:gd name="connsiteX163" fmla="*/ 1359703 w 1645240"/>
                  <a:gd name="connsiteY163" fmla="*/ 132571 h 2338688"/>
                  <a:gd name="connsiteX164" fmla="*/ 1376885 w 1645240"/>
                  <a:gd name="connsiteY164" fmla="*/ 100371 h 2338688"/>
                  <a:gd name="connsiteX165" fmla="*/ 1373300 w 1645240"/>
                  <a:gd name="connsiteY165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84414 w 1645240"/>
                  <a:gd name="connsiteY139" fmla="*/ 803615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96307 w 1645240"/>
                  <a:gd name="connsiteY142" fmla="*/ 679789 h 2338688"/>
                  <a:gd name="connsiteX143" fmla="*/ 1359703 w 1645240"/>
                  <a:gd name="connsiteY143" fmla="*/ 622064 h 2338688"/>
                  <a:gd name="connsiteX144" fmla="*/ 1274721 w 1645240"/>
                  <a:gd name="connsiteY144" fmla="*/ 649258 h 2338688"/>
                  <a:gd name="connsiteX145" fmla="*/ 1278121 w 1645240"/>
                  <a:gd name="connsiteY145" fmla="*/ 693448 h 2338688"/>
                  <a:gd name="connsiteX146" fmla="*/ 1284919 w 1645240"/>
                  <a:gd name="connsiteY146" fmla="*/ 727441 h 2338688"/>
                  <a:gd name="connsiteX147" fmla="*/ 1240729 w 1645240"/>
                  <a:gd name="connsiteY147" fmla="*/ 788627 h 2338688"/>
                  <a:gd name="connsiteX148" fmla="*/ 1206045 w 1645240"/>
                  <a:gd name="connsiteY148" fmla="*/ 798134 h 2338688"/>
                  <a:gd name="connsiteX149" fmla="*/ 1165945 w 1645240"/>
                  <a:gd name="connsiteY149" fmla="*/ 795426 h 2338688"/>
                  <a:gd name="connsiteX150" fmla="*/ 1126172 w 1645240"/>
                  <a:gd name="connsiteY150" fmla="*/ 755980 h 2338688"/>
                  <a:gd name="connsiteX151" fmla="*/ 1101359 w 1645240"/>
                  <a:gd name="connsiteY151" fmla="*/ 734239 h 2338688"/>
                  <a:gd name="connsiteX152" fmla="*/ 1068730 w 1645240"/>
                  <a:gd name="connsiteY152" fmla="*/ 743746 h 2338688"/>
                  <a:gd name="connsiteX153" fmla="*/ 1063967 w 1645240"/>
                  <a:gd name="connsiteY153" fmla="*/ 703646 h 2338688"/>
                  <a:gd name="connsiteX154" fmla="*/ 1012979 w 1645240"/>
                  <a:gd name="connsiteY154" fmla="*/ 639060 h 2338688"/>
                  <a:gd name="connsiteX155" fmla="*/ 977641 w 1645240"/>
                  <a:gd name="connsiteY155" fmla="*/ 589762 h 2338688"/>
                  <a:gd name="connsiteX156" fmla="*/ 996673 w 1645240"/>
                  <a:gd name="connsiteY156" fmla="*/ 558841 h 2338688"/>
                  <a:gd name="connsiteX157" fmla="*/ 1077564 w 1645240"/>
                  <a:gd name="connsiteY157" fmla="*/ 537082 h 2338688"/>
                  <a:gd name="connsiteX158" fmla="*/ 1132315 w 1645240"/>
                  <a:gd name="connsiteY158" fmla="*/ 489493 h 2338688"/>
                  <a:gd name="connsiteX159" fmla="*/ 1082690 w 1645240"/>
                  <a:gd name="connsiteY159" fmla="*/ 433741 h 2338688"/>
                  <a:gd name="connsiteX160" fmla="*/ 1178559 w 1645240"/>
                  <a:gd name="connsiteY160" fmla="*/ 405184 h 2338688"/>
                  <a:gd name="connsiteX161" fmla="*/ 1196538 w 1645240"/>
                  <a:gd name="connsiteY161" fmla="*/ 346724 h 2338688"/>
                  <a:gd name="connsiteX162" fmla="*/ 1240402 w 1645240"/>
                  <a:gd name="connsiteY162" fmla="*/ 255307 h 2338688"/>
                  <a:gd name="connsiteX163" fmla="*/ 1359703 w 1645240"/>
                  <a:gd name="connsiteY163" fmla="*/ 132571 h 2338688"/>
                  <a:gd name="connsiteX164" fmla="*/ 1376885 w 1645240"/>
                  <a:gd name="connsiteY164" fmla="*/ 100371 h 2338688"/>
                  <a:gd name="connsiteX165" fmla="*/ 1373300 w 1645240"/>
                  <a:gd name="connsiteY165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96978 w 1645240"/>
                  <a:gd name="connsiteY137" fmla="*/ 816494 h 2338688"/>
                  <a:gd name="connsiteX138" fmla="*/ 1465080 w 1645240"/>
                  <a:gd name="connsiteY138" fmla="*/ 839616 h 2338688"/>
                  <a:gd name="connsiteX139" fmla="*/ 1484414 w 1645240"/>
                  <a:gd name="connsiteY139" fmla="*/ 803615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96307 w 1645240"/>
                  <a:gd name="connsiteY142" fmla="*/ 679789 h 2338688"/>
                  <a:gd name="connsiteX143" fmla="*/ 1359703 w 1645240"/>
                  <a:gd name="connsiteY143" fmla="*/ 622064 h 2338688"/>
                  <a:gd name="connsiteX144" fmla="*/ 1274721 w 1645240"/>
                  <a:gd name="connsiteY144" fmla="*/ 649258 h 2338688"/>
                  <a:gd name="connsiteX145" fmla="*/ 1278121 w 1645240"/>
                  <a:gd name="connsiteY145" fmla="*/ 693448 h 2338688"/>
                  <a:gd name="connsiteX146" fmla="*/ 1284919 w 1645240"/>
                  <a:gd name="connsiteY146" fmla="*/ 727441 h 2338688"/>
                  <a:gd name="connsiteX147" fmla="*/ 1240729 w 1645240"/>
                  <a:gd name="connsiteY147" fmla="*/ 788627 h 2338688"/>
                  <a:gd name="connsiteX148" fmla="*/ 1206045 w 1645240"/>
                  <a:gd name="connsiteY148" fmla="*/ 798134 h 2338688"/>
                  <a:gd name="connsiteX149" fmla="*/ 1165945 w 1645240"/>
                  <a:gd name="connsiteY149" fmla="*/ 795426 h 2338688"/>
                  <a:gd name="connsiteX150" fmla="*/ 1126172 w 1645240"/>
                  <a:gd name="connsiteY150" fmla="*/ 755980 h 2338688"/>
                  <a:gd name="connsiteX151" fmla="*/ 1101359 w 1645240"/>
                  <a:gd name="connsiteY151" fmla="*/ 734239 h 2338688"/>
                  <a:gd name="connsiteX152" fmla="*/ 1068730 w 1645240"/>
                  <a:gd name="connsiteY152" fmla="*/ 743746 h 2338688"/>
                  <a:gd name="connsiteX153" fmla="*/ 1063967 w 1645240"/>
                  <a:gd name="connsiteY153" fmla="*/ 703646 h 2338688"/>
                  <a:gd name="connsiteX154" fmla="*/ 1012979 w 1645240"/>
                  <a:gd name="connsiteY154" fmla="*/ 639060 h 2338688"/>
                  <a:gd name="connsiteX155" fmla="*/ 977641 w 1645240"/>
                  <a:gd name="connsiteY155" fmla="*/ 589762 h 2338688"/>
                  <a:gd name="connsiteX156" fmla="*/ 996673 w 1645240"/>
                  <a:gd name="connsiteY156" fmla="*/ 558841 h 2338688"/>
                  <a:gd name="connsiteX157" fmla="*/ 1077564 w 1645240"/>
                  <a:gd name="connsiteY157" fmla="*/ 537082 h 2338688"/>
                  <a:gd name="connsiteX158" fmla="*/ 1132315 w 1645240"/>
                  <a:gd name="connsiteY158" fmla="*/ 489493 h 2338688"/>
                  <a:gd name="connsiteX159" fmla="*/ 1082690 w 1645240"/>
                  <a:gd name="connsiteY159" fmla="*/ 433741 h 2338688"/>
                  <a:gd name="connsiteX160" fmla="*/ 1178559 w 1645240"/>
                  <a:gd name="connsiteY160" fmla="*/ 405184 h 2338688"/>
                  <a:gd name="connsiteX161" fmla="*/ 1196538 w 1645240"/>
                  <a:gd name="connsiteY161" fmla="*/ 346724 h 2338688"/>
                  <a:gd name="connsiteX162" fmla="*/ 1240402 w 1645240"/>
                  <a:gd name="connsiteY162" fmla="*/ 255307 h 2338688"/>
                  <a:gd name="connsiteX163" fmla="*/ 1359703 w 1645240"/>
                  <a:gd name="connsiteY163" fmla="*/ 132571 h 2338688"/>
                  <a:gd name="connsiteX164" fmla="*/ 1376885 w 1645240"/>
                  <a:gd name="connsiteY164" fmla="*/ 100371 h 2338688"/>
                  <a:gd name="connsiteX165" fmla="*/ 1373300 w 1645240"/>
                  <a:gd name="connsiteY165" fmla="*/ 98578 h 2338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1645240" h="2338688">
                    <a:moveTo>
                      <a:pt x="1373300" y="98578"/>
                    </a:moveTo>
                    <a:lnTo>
                      <a:pt x="1254326" y="0"/>
                    </a:lnTo>
                    <a:lnTo>
                      <a:pt x="1240729" y="50989"/>
                    </a:lnTo>
                    <a:lnTo>
                      <a:pt x="1162546" y="67985"/>
                    </a:lnTo>
                    <a:lnTo>
                      <a:pt x="1193139" y="183560"/>
                    </a:lnTo>
                    <a:lnTo>
                      <a:pt x="1152348" y="224351"/>
                    </a:lnTo>
                    <a:lnTo>
                      <a:pt x="1145550" y="193758"/>
                    </a:lnTo>
                    <a:lnTo>
                      <a:pt x="1138751" y="78183"/>
                    </a:lnTo>
                    <a:lnTo>
                      <a:pt x="1046971" y="95179"/>
                    </a:lnTo>
                    <a:lnTo>
                      <a:pt x="955191" y="122373"/>
                    </a:lnTo>
                    <a:lnTo>
                      <a:pt x="870210" y="190358"/>
                    </a:lnTo>
                    <a:lnTo>
                      <a:pt x="870210" y="282138"/>
                    </a:lnTo>
                    <a:lnTo>
                      <a:pt x="839617" y="316131"/>
                    </a:lnTo>
                    <a:lnTo>
                      <a:pt x="836217" y="329728"/>
                    </a:lnTo>
                    <a:lnTo>
                      <a:pt x="775031" y="360321"/>
                    </a:lnTo>
                    <a:lnTo>
                      <a:pt x="727441" y="441903"/>
                    </a:lnTo>
                    <a:lnTo>
                      <a:pt x="815822" y="448702"/>
                    </a:lnTo>
                    <a:lnTo>
                      <a:pt x="877008" y="448702"/>
                    </a:lnTo>
                    <a:lnTo>
                      <a:pt x="911001" y="435105"/>
                    </a:lnTo>
                    <a:lnTo>
                      <a:pt x="941594" y="489493"/>
                    </a:lnTo>
                    <a:lnTo>
                      <a:pt x="873609" y="547280"/>
                    </a:lnTo>
                    <a:lnTo>
                      <a:pt x="815822" y="540482"/>
                    </a:lnTo>
                    <a:lnTo>
                      <a:pt x="815822" y="577874"/>
                    </a:lnTo>
                    <a:lnTo>
                      <a:pt x="754635" y="581273"/>
                    </a:lnTo>
                    <a:lnTo>
                      <a:pt x="792027" y="625463"/>
                    </a:lnTo>
                    <a:lnTo>
                      <a:pt x="724042" y="652657"/>
                    </a:lnTo>
                    <a:lnTo>
                      <a:pt x="649258" y="622064"/>
                    </a:lnTo>
                    <a:lnTo>
                      <a:pt x="611866" y="666254"/>
                    </a:lnTo>
                    <a:lnTo>
                      <a:pt x="557478" y="611866"/>
                    </a:lnTo>
                    <a:lnTo>
                      <a:pt x="428306" y="591471"/>
                    </a:lnTo>
                    <a:lnTo>
                      <a:pt x="356922" y="554079"/>
                    </a:lnTo>
                    <a:lnTo>
                      <a:pt x="353523" y="622064"/>
                    </a:lnTo>
                    <a:lnTo>
                      <a:pt x="316131" y="598269"/>
                    </a:lnTo>
                    <a:lnTo>
                      <a:pt x="248146" y="703646"/>
                    </a:lnTo>
                    <a:lnTo>
                      <a:pt x="295735" y="724042"/>
                    </a:lnTo>
                    <a:lnTo>
                      <a:pt x="336527" y="649258"/>
                    </a:lnTo>
                    <a:cubicBezTo>
                      <a:pt x="335394" y="688916"/>
                      <a:pt x="334260" y="728574"/>
                      <a:pt x="333127" y="768232"/>
                    </a:cubicBezTo>
                    <a:lnTo>
                      <a:pt x="278739" y="768232"/>
                    </a:lnTo>
                    <a:lnTo>
                      <a:pt x="224351" y="771631"/>
                    </a:lnTo>
                    <a:lnTo>
                      <a:pt x="254944" y="826019"/>
                    </a:lnTo>
                    <a:lnTo>
                      <a:pt x="319530" y="866810"/>
                    </a:lnTo>
                    <a:lnTo>
                      <a:pt x="401112" y="866810"/>
                    </a:lnTo>
                    <a:lnTo>
                      <a:pt x="397713" y="907601"/>
                    </a:lnTo>
                    <a:lnTo>
                      <a:pt x="305933" y="914400"/>
                    </a:lnTo>
                    <a:lnTo>
                      <a:pt x="302534" y="995982"/>
                    </a:lnTo>
                    <a:lnTo>
                      <a:pt x="231150" y="1026575"/>
                    </a:lnTo>
                    <a:lnTo>
                      <a:pt x="220952" y="1097960"/>
                    </a:lnTo>
                    <a:lnTo>
                      <a:pt x="193758" y="1165945"/>
                    </a:lnTo>
                    <a:lnTo>
                      <a:pt x="271941" y="1172743"/>
                    </a:lnTo>
                    <a:lnTo>
                      <a:pt x="309333" y="1213534"/>
                    </a:lnTo>
                    <a:lnTo>
                      <a:pt x="346724" y="1213534"/>
                    </a:lnTo>
                    <a:lnTo>
                      <a:pt x="373918" y="1261124"/>
                    </a:lnTo>
                    <a:lnTo>
                      <a:pt x="455501" y="1267923"/>
                    </a:lnTo>
                    <a:lnTo>
                      <a:pt x="567676" y="1281520"/>
                    </a:lnTo>
                    <a:lnTo>
                      <a:pt x="564277" y="1312113"/>
                    </a:lnTo>
                    <a:lnTo>
                      <a:pt x="526885" y="1318911"/>
                    </a:lnTo>
                    <a:lnTo>
                      <a:pt x="496292" y="1318911"/>
                    </a:lnTo>
                    <a:lnTo>
                      <a:pt x="411310" y="1458281"/>
                    </a:lnTo>
                    <a:lnTo>
                      <a:pt x="435105" y="1471878"/>
                    </a:lnTo>
                    <a:lnTo>
                      <a:pt x="384116" y="1563658"/>
                    </a:lnTo>
                    <a:lnTo>
                      <a:pt x="295735" y="1597650"/>
                    </a:lnTo>
                    <a:lnTo>
                      <a:pt x="214153" y="1672434"/>
                    </a:lnTo>
                    <a:lnTo>
                      <a:pt x="278739" y="1679233"/>
                    </a:lnTo>
                    <a:lnTo>
                      <a:pt x="339926" y="1631643"/>
                    </a:lnTo>
                    <a:lnTo>
                      <a:pt x="458900" y="1624845"/>
                    </a:lnTo>
                    <a:lnTo>
                      <a:pt x="588072" y="1550061"/>
                    </a:lnTo>
                    <a:lnTo>
                      <a:pt x="581273" y="1614647"/>
                    </a:lnTo>
                    <a:lnTo>
                      <a:pt x="503090" y="1638442"/>
                    </a:lnTo>
                    <a:lnTo>
                      <a:pt x="407911" y="1652039"/>
                    </a:lnTo>
                    <a:lnTo>
                      <a:pt x="305933" y="1686031"/>
                    </a:lnTo>
                    <a:lnTo>
                      <a:pt x="261743" y="1726822"/>
                    </a:lnTo>
                    <a:lnTo>
                      <a:pt x="203956" y="1740419"/>
                    </a:lnTo>
                    <a:lnTo>
                      <a:pt x="244747" y="1774412"/>
                    </a:lnTo>
                    <a:lnTo>
                      <a:pt x="254944" y="1822001"/>
                    </a:lnTo>
                    <a:lnTo>
                      <a:pt x="227750" y="1845796"/>
                    </a:lnTo>
                    <a:lnTo>
                      <a:pt x="197157" y="1798207"/>
                    </a:lnTo>
                    <a:lnTo>
                      <a:pt x="142769" y="1815203"/>
                    </a:lnTo>
                    <a:lnTo>
                      <a:pt x="122373" y="1788009"/>
                    </a:lnTo>
                    <a:lnTo>
                      <a:pt x="54388" y="1825401"/>
                    </a:lnTo>
                    <a:lnTo>
                      <a:pt x="0" y="1900184"/>
                    </a:lnTo>
                    <a:lnTo>
                      <a:pt x="108776" y="1930778"/>
                    </a:lnTo>
                    <a:lnTo>
                      <a:pt x="183560" y="1896785"/>
                    </a:lnTo>
                    <a:lnTo>
                      <a:pt x="234549" y="1900184"/>
                    </a:lnTo>
                    <a:lnTo>
                      <a:pt x="176762" y="1951173"/>
                    </a:lnTo>
                    <a:lnTo>
                      <a:pt x="81582" y="1974968"/>
                    </a:lnTo>
                    <a:lnTo>
                      <a:pt x="27194" y="2008961"/>
                    </a:lnTo>
                    <a:lnTo>
                      <a:pt x="20396" y="2059949"/>
                    </a:lnTo>
                    <a:lnTo>
                      <a:pt x="84982" y="2100740"/>
                    </a:lnTo>
                    <a:lnTo>
                      <a:pt x="81582" y="2138132"/>
                    </a:lnTo>
                    <a:lnTo>
                      <a:pt x="163164" y="2127934"/>
                    </a:lnTo>
                    <a:lnTo>
                      <a:pt x="220952" y="2100740"/>
                    </a:lnTo>
                    <a:lnTo>
                      <a:pt x="166564" y="2161927"/>
                    </a:lnTo>
                    <a:lnTo>
                      <a:pt x="88381" y="2199319"/>
                    </a:lnTo>
                    <a:lnTo>
                      <a:pt x="54388" y="2229912"/>
                    </a:lnTo>
                    <a:lnTo>
                      <a:pt x="146168" y="2236711"/>
                    </a:lnTo>
                    <a:lnTo>
                      <a:pt x="234549" y="2185722"/>
                    </a:lnTo>
                    <a:lnTo>
                      <a:pt x="339926" y="2161927"/>
                    </a:lnTo>
                    <a:lnTo>
                      <a:pt x="241347" y="2253707"/>
                    </a:lnTo>
                    <a:lnTo>
                      <a:pt x="197157" y="2325091"/>
                    </a:lnTo>
                    <a:lnTo>
                      <a:pt x="251545" y="2338688"/>
                    </a:lnTo>
                    <a:lnTo>
                      <a:pt x="288937" y="2304696"/>
                    </a:lnTo>
                    <a:lnTo>
                      <a:pt x="336527" y="2328491"/>
                    </a:lnTo>
                    <a:lnTo>
                      <a:pt x="458900" y="2328491"/>
                    </a:lnTo>
                    <a:lnTo>
                      <a:pt x="469098" y="2294498"/>
                    </a:lnTo>
                    <a:lnTo>
                      <a:pt x="520086" y="2311494"/>
                    </a:lnTo>
                    <a:lnTo>
                      <a:pt x="567676" y="2277502"/>
                    </a:lnTo>
                    <a:lnTo>
                      <a:pt x="601669" y="2308095"/>
                    </a:lnTo>
                    <a:lnTo>
                      <a:pt x="645859" y="2246908"/>
                    </a:lnTo>
                    <a:lnTo>
                      <a:pt x="710445" y="2253707"/>
                    </a:lnTo>
                    <a:lnTo>
                      <a:pt x="744437" y="2195920"/>
                    </a:lnTo>
                    <a:lnTo>
                      <a:pt x="781829" y="2165326"/>
                    </a:lnTo>
                    <a:lnTo>
                      <a:pt x="843016" y="2189121"/>
                    </a:lnTo>
                    <a:lnTo>
                      <a:pt x="914400" y="2151729"/>
                    </a:lnTo>
                    <a:lnTo>
                      <a:pt x="955191" y="2100740"/>
                    </a:lnTo>
                    <a:lnTo>
                      <a:pt x="1016378" y="2090543"/>
                    </a:lnTo>
                    <a:lnTo>
                      <a:pt x="1060568" y="2029356"/>
                    </a:lnTo>
                    <a:lnTo>
                      <a:pt x="1125154" y="1995363"/>
                    </a:lnTo>
                    <a:lnTo>
                      <a:pt x="1240729" y="1991964"/>
                    </a:lnTo>
                    <a:lnTo>
                      <a:pt x="1356304" y="1961371"/>
                    </a:lnTo>
                    <a:lnTo>
                      <a:pt x="1400494" y="1998763"/>
                    </a:lnTo>
                    <a:lnTo>
                      <a:pt x="1468479" y="1978367"/>
                    </a:lnTo>
                    <a:lnTo>
                      <a:pt x="1485475" y="1930778"/>
                    </a:lnTo>
                    <a:lnTo>
                      <a:pt x="1461680" y="1869591"/>
                    </a:lnTo>
                    <a:lnTo>
                      <a:pt x="1529666" y="1781210"/>
                    </a:lnTo>
                    <a:lnTo>
                      <a:pt x="1539863" y="1699628"/>
                    </a:lnTo>
                    <a:lnTo>
                      <a:pt x="1635043" y="1533065"/>
                    </a:lnTo>
                    <a:lnTo>
                      <a:pt x="1597651" y="1301915"/>
                    </a:lnTo>
                    <a:lnTo>
                      <a:pt x="1570457" y="1257725"/>
                    </a:lnTo>
                    <a:lnTo>
                      <a:pt x="1604449" y="1250926"/>
                    </a:lnTo>
                    <a:lnTo>
                      <a:pt x="1584054" y="1206736"/>
                    </a:lnTo>
                    <a:lnTo>
                      <a:pt x="1607849" y="1162546"/>
                    </a:lnTo>
                    <a:lnTo>
                      <a:pt x="1567057" y="1097960"/>
                    </a:lnTo>
                    <a:lnTo>
                      <a:pt x="1563658" y="961990"/>
                    </a:lnTo>
                    <a:lnTo>
                      <a:pt x="1516069" y="931396"/>
                    </a:lnTo>
                    <a:lnTo>
                      <a:pt x="1533065" y="870210"/>
                    </a:lnTo>
                    <a:lnTo>
                      <a:pt x="1607849" y="877008"/>
                    </a:lnTo>
                    <a:lnTo>
                      <a:pt x="1645240" y="866810"/>
                    </a:lnTo>
                    <a:lnTo>
                      <a:pt x="1596978" y="816494"/>
                    </a:lnTo>
                    <a:lnTo>
                      <a:pt x="1465080" y="839616"/>
                    </a:lnTo>
                    <a:lnTo>
                      <a:pt x="1484414" y="803615"/>
                    </a:lnTo>
                    <a:lnTo>
                      <a:pt x="1451483" y="778430"/>
                    </a:lnTo>
                    <a:lnTo>
                      <a:pt x="1403893" y="747836"/>
                    </a:lnTo>
                    <a:lnTo>
                      <a:pt x="1396307" y="679789"/>
                    </a:lnTo>
                    <a:lnTo>
                      <a:pt x="1359703" y="622064"/>
                    </a:lnTo>
                    <a:lnTo>
                      <a:pt x="1274721" y="649258"/>
                    </a:lnTo>
                    <a:lnTo>
                      <a:pt x="1278121" y="693448"/>
                    </a:lnTo>
                    <a:lnTo>
                      <a:pt x="1284919" y="727441"/>
                    </a:lnTo>
                    <a:lnTo>
                      <a:pt x="1240729" y="788627"/>
                    </a:lnTo>
                    <a:lnTo>
                      <a:pt x="1206045" y="798134"/>
                    </a:lnTo>
                    <a:lnTo>
                      <a:pt x="1165945" y="795426"/>
                    </a:lnTo>
                    <a:lnTo>
                      <a:pt x="1126172" y="755980"/>
                    </a:lnTo>
                    <a:lnTo>
                      <a:pt x="1101359" y="734239"/>
                    </a:lnTo>
                    <a:lnTo>
                      <a:pt x="1068730" y="743746"/>
                    </a:lnTo>
                    <a:lnTo>
                      <a:pt x="1063967" y="703646"/>
                    </a:lnTo>
                    <a:lnTo>
                      <a:pt x="1012979" y="639060"/>
                    </a:lnTo>
                    <a:lnTo>
                      <a:pt x="977641" y="589762"/>
                    </a:lnTo>
                    <a:lnTo>
                      <a:pt x="996673" y="558841"/>
                    </a:lnTo>
                    <a:lnTo>
                      <a:pt x="1077564" y="537082"/>
                    </a:lnTo>
                    <a:lnTo>
                      <a:pt x="1132315" y="489493"/>
                    </a:lnTo>
                    <a:lnTo>
                      <a:pt x="1082690" y="433741"/>
                    </a:lnTo>
                    <a:lnTo>
                      <a:pt x="1178559" y="405184"/>
                    </a:lnTo>
                    <a:lnTo>
                      <a:pt x="1196538" y="346724"/>
                    </a:lnTo>
                    <a:lnTo>
                      <a:pt x="1240402" y="255307"/>
                    </a:lnTo>
                    <a:lnTo>
                      <a:pt x="1359703" y="132571"/>
                    </a:lnTo>
                    <a:lnTo>
                      <a:pt x="1376885" y="100371"/>
                    </a:lnTo>
                    <a:lnTo>
                      <a:pt x="1373300" y="98578"/>
                    </a:lnTo>
                    <a:close/>
                  </a:path>
                </a:pathLst>
              </a:custGeom>
              <a:solidFill>
                <a:srgbClr val="39782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sp>
          <p:nvSpPr>
            <p:cNvPr id="23" name="Ellipse 22"/>
            <p:cNvSpPr/>
            <p:nvPr/>
          </p:nvSpPr>
          <p:spPr>
            <a:xfrm>
              <a:off x="8051860" y="5791200"/>
              <a:ext cx="177740" cy="17859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82" name="Rectangle 15"/>
          <p:cNvSpPr/>
          <p:nvPr/>
        </p:nvSpPr>
        <p:spPr>
          <a:xfrm>
            <a:off x="7323842" y="5841204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83" name="Group 2"/>
          <p:cNvGrpSpPr/>
          <p:nvPr/>
        </p:nvGrpSpPr>
        <p:grpSpPr>
          <a:xfrm>
            <a:off x="7314488" y="5044622"/>
            <a:ext cx="842485" cy="828234"/>
            <a:chOff x="3609943" y="2886078"/>
            <a:chExt cx="1096677" cy="1096677"/>
          </a:xfrm>
        </p:grpSpPr>
        <p:grpSp>
          <p:nvGrpSpPr>
            <p:cNvPr id="84" name="Group 3"/>
            <p:cNvGrpSpPr>
              <a:grpSpLocks noChangeAspect="1"/>
            </p:cNvGrpSpPr>
            <p:nvPr/>
          </p:nvGrpSpPr>
          <p:grpSpPr>
            <a:xfrm>
              <a:off x="3609943" y="2886078"/>
              <a:ext cx="1096677" cy="1096677"/>
              <a:chOff x="381000" y="2438400"/>
              <a:chExt cx="3048000" cy="3048000"/>
            </a:xfrm>
          </p:grpSpPr>
          <p:sp>
            <p:nvSpPr>
              <p:cNvPr id="86" name="16-Point Star 5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6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7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Oval 5"/>
            <p:cNvSpPr/>
            <p:nvPr/>
          </p:nvSpPr>
          <p:spPr>
            <a:xfrm rot="306251">
              <a:off x="3896736" y="3302390"/>
              <a:ext cx="733416" cy="4622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225506" y="2609687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89" name="Group 2052"/>
          <p:cNvGrpSpPr/>
          <p:nvPr/>
        </p:nvGrpSpPr>
        <p:grpSpPr>
          <a:xfrm>
            <a:off x="6373552" y="2119874"/>
            <a:ext cx="786775" cy="856285"/>
            <a:chOff x="4283326" y="1399696"/>
            <a:chExt cx="1081103" cy="1159409"/>
          </a:xfrm>
        </p:grpSpPr>
        <p:grpSp>
          <p:nvGrpSpPr>
            <p:cNvPr id="90" name="Group 88"/>
            <p:cNvGrpSpPr/>
            <p:nvPr/>
          </p:nvGrpSpPr>
          <p:grpSpPr>
            <a:xfrm>
              <a:off x="4343400" y="1439553"/>
              <a:ext cx="908377" cy="908377"/>
              <a:chOff x="381000" y="2438400"/>
              <a:chExt cx="3048000" cy="3048000"/>
            </a:xfrm>
          </p:grpSpPr>
          <p:sp>
            <p:nvSpPr>
              <p:cNvPr id="102" name="16-Point Star 89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90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91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1" name="Oval 5"/>
            <p:cNvSpPr/>
            <p:nvPr/>
          </p:nvSpPr>
          <p:spPr>
            <a:xfrm>
              <a:off x="4289895" y="139969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5"/>
            <p:cNvSpPr/>
            <p:nvPr/>
          </p:nvSpPr>
          <p:spPr>
            <a:xfrm>
              <a:off x="4753975" y="142715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5"/>
            <p:cNvSpPr/>
            <p:nvPr/>
          </p:nvSpPr>
          <p:spPr>
            <a:xfrm>
              <a:off x="4283326" y="1743677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133"/>
            <p:cNvGrpSpPr/>
            <p:nvPr/>
          </p:nvGrpSpPr>
          <p:grpSpPr>
            <a:xfrm>
              <a:off x="4676247" y="2136755"/>
              <a:ext cx="439274" cy="422350"/>
              <a:chOff x="1012089" y="4407504"/>
              <a:chExt cx="439274" cy="422350"/>
            </a:xfrm>
          </p:grpSpPr>
          <p:sp>
            <p:nvSpPr>
              <p:cNvPr id="95" name="Freeform 134"/>
              <p:cNvSpPr>
                <a:spLocks noChangeAspect="1"/>
              </p:cNvSpPr>
              <p:nvPr/>
            </p:nvSpPr>
            <p:spPr bwMode="auto">
              <a:xfrm rot="20477190" flipV="1">
                <a:off x="1134623" y="45874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6" name="Freeform 135"/>
              <p:cNvSpPr>
                <a:spLocks noChangeAspect="1"/>
              </p:cNvSpPr>
              <p:nvPr/>
            </p:nvSpPr>
            <p:spPr bwMode="auto">
              <a:xfrm rot="20477190" flipV="1">
                <a:off x="1239568" y="46810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7" name="Freeform 136"/>
              <p:cNvSpPr>
                <a:spLocks noChangeAspect="1"/>
              </p:cNvSpPr>
              <p:nvPr/>
            </p:nvSpPr>
            <p:spPr bwMode="auto">
              <a:xfrm rot="20477190" flipV="1">
                <a:off x="1268814" y="45419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8" name="Freeform 137"/>
              <p:cNvSpPr>
                <a:spLocks noChangeAspect="1"/>
              </p:cNvSpPr>
              <p:nvPr/>
            </p:nvSpPr>
            <p:spPr bwMode="auto">
              <a:xfrm rot="20477190" flipV="1">
                <a:off x="1014588" y="465065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9" name="Freeform 138"/>
              <p:cNvSpPr>
                <a:spLocks noChangeAspect="1"/>
              </p:cNvSpPr>
              <p:nvPr/>
            </p:nvSpPr>
            <p:spPr bwMode="auto">
              <a:xfrm rot="20477190" flipV="1">
                <a:off x="1377740" y="45334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0" name="Freeform 139"/>
              <p:cNvSpPr>
                <a:spLocks noChangeAspect="1"/>
              </p:cNvSpPr>
              <p:nvPr/>
            </p:nvSpPr>
            <p:spPr bwMode="auto">
              <a:xfrm rot="20477190" flipV="1">
                <a:off x="1012089" y="4484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1" name="Freeform 140"/>
              <p:cNvSpPr>
                <a:spLocks noChangeAspect="1"/>
              </p:cNvSpPr>
              <p:nvPr/>
            </p:nvSpPr>
            <p:spPr bwMode="auto">
              <a:xfrm rot="20477190" flipV="1">
                <a:off x="1151336" y="4407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9" name="Rectangle 15"/>
          <p:cNvSpPr/>
          <p:nvPr/>
        </p:nvSpPr>
        <p:spPr>
          <a:xfrm>
            <a:off x="7287817" y="4631821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1" name="Group 162"/>
          <p:cNvGrpSpPr/>
          <p:nvPr/>
        </p:nvGrpSpPr>
        <p:grpSpPr>
          <a:xfrm>
            <a:off x="7086600" y="3845298"/>
            <a:ext cx="726701" cy="726702"/>
            <a:chOff x="381000" y="2438400"/>
            <a:chExt cx="3048000" cy="3048000"/>
          </a:xfrm>
        </p:grpSpPr>
        <p:sp>
          <p:nvSpPr>
            <p:cNvPr id="112" name="16-Point Star 163"/>
            <p:cNvSpPr/>
            <p:nvPr/>
          </p:nvSpPr>
          <p:spPr>
            <a:xfrm>
              <a:off x="381000" y="2438400"/>
              <a:ext cx="3048000" cy="3048000"/>
            </a:xfrm>
            <a:prstGeom prst="star16">
              <a:avLst>
                <a:gd name="adj" fmla="val 30746"/>
              </a:avLst>
            </a:prstGeom>
            <a:gradFill flip="none" rotWithShape="1">
              <a:gsLst>
                <a:gs pos="56000">
                  <a:srgbClr val="D98201"/>
                </a:gs>
                <a:gs pos="67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64"/>
            <p:cNvSpPr/>
            <p:nvPr/>
          </p:nvSpPr>
          <p:spPr>
            <a:xfrm>
              <a:off x="838200" y="2895600"/>
              <a:ext cx="2133600" cy="2133600"/>
            </a:xfrm>
            <a:prstGeom prst="ellipse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AA01"/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65"/>
            <p:cNvSpPr/>
            <p:nvPr/>
          </p:nvSpPr>
          <p:spPr>
            <a:xfrm>
              <a:off x="990600" y="3048000"/>
              <a:ext cx="1828800" cy="1828800"/>
            </a:xfrm>
            <a:prstGeom prst="ellipse">
              <a:avLst/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28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Rectangle 15"/>
          <p:cNvSpPr/>
          <p:nvPr/>
        </p:nvSpPr>
        <p:spPr>
          <a:xfrm>
            <a:off x="5042141" y="4114010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5" name="Group 2053"/>
          <p:cNvGrpSpPr/>
          <p:nvPr/>
        </p:nvGrpSpPr>
        <p:grpSpPr>
          <a:xfrm>
            <a:off x="4947921" y="4572000"/>
            <a:ext cx="818740" cy="569839"/>
            <a:chOff x="5299060" y="1361836"/>
            <a:chExt cx="1123967" cy="743022"/>
          </a:xfrm>
        </p:grpSpPr>
        <p:sp>
          <p:nvSpPr>
            <p:cNvPr id="116" name="Oval 5"/>
            <p:cNvSpPr/>
            <p:nvPr/>
          </p:nvSpPr>
          <p:spPr>
            <a:xfrm>
              <a:off x="5348493" y="136183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5"/>
            <p:cNvSpPr/>
            <p:nvPr/>
          </p:nvSpPr>
          <p:spPr>
            <a:xfrm>
              <a:off x="5812573" y="138929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5"/>
            <p:cNvSpPr/>
            <p:nvPr/>
          </p:nvSpPr>
          <p:spPr>
            <a:xfrm>
              <a:off x="5299060" y="1720105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Rectangle 15"/>
          <p:cNvSpPr/>
          <p:nvPr/>
        </p:nvSpPr>
        <p:spPr>
          <a:xfrm>
            <a:off x="6280713" y="5269468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9" name="Group 2053"/>
          <p:cNvGrpSpPr/>
          <p:nvPr/>
        </p:nvGrpSpPr>
        <p:grpSpPr>
          <a:xfrm>
            <a:off x="6221410" y="4690392"/>
            <a:ext cx="748905" cy="489767"/>
            <a:chOff x="5299060" y="1361836"/>
            <a:chExt cx="1123967" cy="743022"/>
          </a:xfrm>
        </p:grpSpPr>
        <p:sp>
          <p:nvSpPr>
            <p:cNvPr id="120" name="Oval 5"/>
            <p:cNvSpPr/>
            <p:nvPr/>
          </p:nvSpPr>
          <p:spPr>
            <a:xfrm>
              <a:off x="5348493" y="136183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5"/>
            <p:cNvSpPr/>
            <p:nvPr/>
          </p:nvSpPr>
          <p:spPr>
            <a:xfrm>
              <a:off x="5812573" y="138929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5"/>
            <p:cNvSpPr/>
            <p:nvPr/>
          </p:nvSpPr>
          <p:spPr>
            <a:xfrm>
              <a:off x="5299060" y="1720105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" name="Group 2"/>
          <p:cNvGrpSpPr/>
          <p:nvPr/>
        </p:nvGrpSpPr>
        <p:grpSpPr>
          <a:xfrm>
            <a:off x="5439898" y="3222131"/>
            <a:ext cx="842485" cy="828234"/>
            <a:chOff x="3609943" y="2886078"/>
            <a:chExt cx="1096677" cy="1096677"/>
          </a:xfrm>
        </p:grpSpPr>
        <p:grpSp>
          <p:nvGrpSpPr>
            <p:cNvPr id="124" name="Group 3"/>
            <p:cNvGrpSpPr>
              <a:grpSpLocks noChangeAspect="1"/>
            </p:cNvGrpSpPr>
            <p:nvPr/>
          </p:nvGrpSpPr>
          <p:grpSpPr>
            <a:xfrm>
              <a:off x="3609943" y="2886078"/>
              <a:ext cx="1096677" cy="1096677"/>
              <a:chOff x="381000" y="2438400"/>
              <a:chExt cx="3048000" cy="3048000"/>
            </a:xfrm>
          </p:grpSpPr>
          <p:sp>
            <p:nvSpPr>
              <p:cNvPr id="126" name="16-Point Star 5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6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7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5" name="Oval 5"/>
            <p:cNvSpPr/>
            <p:nvPr/>
          </p:nvSpPr>
          <p:spPr>
            <a:xfrm rot="306251">
              <a:off x="3896736" y="3302390"/>
              <a:ext cx="733416" cy="4622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9" name="Rectangle 15"/>
          <p:cNvSpPr/>
          <p:nvPr/>
        </p:nvSpPr>
        <p:spPr>
          <a:xfrm>
            <a:off x="5145964" y="2993778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061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82" grpId="0"/>
      <p:bldP spid="16" grpId="0"/>
      <p:bldP spid="79" grpId="0"/>
      <p:bldP spid="81" grpId="0"/>
      <p:bldP spid="80" grpId="0"/>
      <p:bldP spid="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Weather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114373" y="1679883"/>
            <a:ext cx="2298153" cy="14573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t"/>
          <a:lstStyle/>
          <a:p>
            <a:pPr>
              <a:defRPr/>
            </a:pPr>
            <a:r>
              <a:rPr lang="en-US" kern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Temp: 	… °C</a:t>
            </a:r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defRPr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Rain: 	… mm</a:t>
            </a:r>
          </a:p>
          <a:p>
            <a:pPr>
              <a:defRPr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Wind: 	… mph East</a:t>
            </a:r>
          </a:p>
        </p:txBody>
      </p:sp>
      <p:grpSp>
        <p:nvGrpSpPr>
          <p:cNvPr id="26" name="Gruppieren 25"/>
          <p:cNvGrpSpPr/>
          <p:nvPr/>
        </p:nvGrpSpPr>
        <p:grpSpPr>
          <a:xfrm>
            <a:off x="278897" y="1155762"/>
            <a:ext cx="3924257" cy="3476059"/>
            <a:chOff x="278897" y="1155762"/>
            <a:chExt cx="3924257" cy="3476059"/>
          </a:xfrm>
        </p:grpSpPr>
        <p:grpSp>
          <p:nvGrpSpPr>
            <p:cNvPr id="9" name="Group 8"/>
            <p:cNvGrpSpPr/>
            <p:nvPr/>
          </p:nvGrpSpPr>
          <p:grpSpPr>
            <a:xfrm>
              <a:off x="278897" y="1679883"/>
              <a:ext cx="864051" cy="2951938"/>
              <a:chOff x="498144" y="1964030"/>
              <a:chExt cx="1319324" cy="450733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498144" y="5977971"/>
                <a:ext cx="1319324" cy="493389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  <a:lumOff val="15000"/>
                    </a:scheme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Rounded Rectangle 5"/>
              <p:cNvSpPr/>
              <p:nvPr/>
            </p:nvSpPr>
            <p:spPr>
              <a:xfrm>
                <a:off x="705406" y="1964030"/>
                <a:ext cx="937619" cy="4286260"/>
              </a:xfrm>
              <a:custGeom>
                <a:avLst/>
                <a:gdLst/>
                <a:ahLst/>
                <a:cxnLst/>
                <a:rect l="l" t="t" r="r" b="b"/>
                <a:pathLst>
                  <a:path w="1066800" h="4876800">
                    <a:moveTo>
                      <a:pt x="533400" y="0"/>
                    </a:moveTo>
                    <a:cubicBezTo>
                      <a:pt x="680694" y="0"/>
                      <a:pt x="800100" y="119406"/>
                      <a:pt x="800100" y="266700"/>
                    </a:cubicBezTo>
                    <a:lnTo>
                      <a:pt x="800100" y="3883983"/>
                    </a:lnTo>
                    <a:cubicBezTo>
                      <a:pt x="960046" y="3974410"/>
                      <a:pt x="1066800" y="4146438"/>
                      <a:pt x="1066800" y="4343400"/>
                    </a:cubicBezTo>
                    <a:cubicBezTo>
                      <a:pt x="1066800" y="4637989"/>
                      <a:pt x="827989" y="4876800"/>
                      <a:pt x="533400" y="4876800"/>
                    </a:cubicBezTo>
                    <a:cubicBezTo>
                      <a:pt x="238811" y="4876800"/>
                      <a:pt x="0" y="4637989"/>
                      <a:pt x="0" y="4343400"/>
                    </a:cubicBezTo>
                    <a:cubicBezTo>
                      <a:pt x="0" y="4146438"/>
                      <a:pt x="106754" y="3974410"/>
                      <a:pt x="266700" y="3883983"/>
                    </a:cubicBezTo>
                    <a:lnTo>
                      <a:pt x="266700" y="266700"/>
                    </a:lnTo>
                    <a:cubicBezTo>
                      <a:pt x="266700" y="119406"/>
                      <a:pt x="386106" y="0"/>
                      <a:pt x="533400" y="0"/>
                    </a:cubicBezTo>
                    <a:close/>
                  </a:path>
                </a:pathLst>
              </a:custGeom>
              <a:gradFill flip="none" rotWithShape="1">
                <a:gsLst>
                  <a:gs pos="31000">
                    <a:sysClr val="window" lastClr="FFFFFF"/>
                  </a:gs>
                  <a:gs pos="52000">
                    <a:sysClr val="window" lastClr="FFFFFF">
                      <a:lumMod val="95000"/>
                    </a:sysClr>
                  </a:gs>
                  <a:gs pos="73000">
                    <a:sysClr val="window" lastClr="FFFFFF">
                      <a:lumMod val="75000"/>
                    </a:sysClr>
                  </a:gs>
                </a:gsLst>
                <a:lin ang="0" scaled="1"/>
                <a:tileRect/>
              </a:gradFill>
              <a:ln w="1270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065719" y="4016392"/>
                <a:ext cx="216992" cy="1869645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100000">
                    <a:srgbClr val="FF0000"/>
                  </a:gs>
                  <a:gs pos="0">
                    <a:srgbClr val="C00000"/>
                  </a:gs>
                </a:gsLst>
                <a:lin ang="0" scaled="1"/>
                <a:tileRect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812560" y="5419830"/>
                <a:ext cx="723306" cy="723306"/>
                <a:chOff x="6019798" y="3276601"/>
                <a:chExt cx="533400" cy="533400"/>
              </a:xfrm>
              <a:effectLst>
                <a:outerShdw blurRad="50800" dist="38100" dir="5400000" algn="t" rotWithShape="0">
                  <a:sysClr val="window" lastClr="FFFFFF">
                    <a:alpha val="40000"/>
                  </a:sysClr>
                </a:outerShdw>
              </a:effectLst>
            </p:grpSpPr>
            <p:sp>
              <p:nvSpPr>
                <p:cNvPr id="14" name="Oval 13"/>
                <p:cNvSpPr/>
                <p:nvPr/>
              </p:nvSpPr>
              <p:spPr>
                <a:xfrm>
                  <a:off x="6019798" y="3276601"/>
                  <a:ext cx="533400" cy="533400"/>
                </a:xfrm>
                <a:prstGeom prst="ellipse">
                  <a:avLst/>
                </a:prstGeom>
                <a:gradFill>
                  <a:gsLst>
                    <a:gs pos="46000">
                      <a:srgbClr val="C00000"/>
                    </a:gs>
                    <a:gs pos="70000">
                      <a:srgbClr val="E30000"/>
                    </a:gs>
                    <a:gs pos="100000">
                      <a:srgbClr val="FF4F4F"/>
                    </a:gs>
                  </a:gsLst>
                  <a:lin ang="5400000" scaled="1"/>
                </a:gradFill>
                <a:ln w="12700" cap="flat" cmpd="sng" algn="ctr">
                  <a:solidFill>
                    <a:srgbClr val="76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65000"/>
                      </a:sysClr>
                    </a:gs>
                    <a:gs pos="100000">
                      <a:sysClr val="window" lastClr="FFFFFF">
                        <a:alpha val="1500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2" name="Gruppieren 21"/>
            <p:cNvGrpSpPr/>
            <p:nvPr/>
          </p:nvGrpSpPr>
          <p:grpSpPr>
            <a:xfrm>
              <a:off x="457200" y="1155762"/>
              <a:ext cx="3745954" cy="406589"/>
              <a:chOff x="631056" y="4279961"/>
              <a:chExt cx="3745954" cy="40658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631056" y="4279961"/>
                <a:ext cx="3745954" cy="387222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</a:ln>
              <a:effectLst/>
            </p:spPr>
            <p:txBody>
              <a:bodyPr lIns="91440" tIns="0" rIns="91440" bIns="0" rtlCol="0" anchor="t"/>
              <a:lstStyle/>
              <a:p>
                <a:pPr lvl="0">
                  <a:defRPr/>
                </a:pPr>
                <a:r>
                  <a:rPr kumimoji="0" lang="en-US" sz="2000" b="1" i="0" u="none" strike="noStrike" kern="0" cap="none" spc="0" normalizeH="0" noProof="0" dirty="0" smtClean="0">
                    <a:ln>
                      <a:noFill/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uLnTx/>
                    <a:uFillTx/>
                    <a:cs typeface="Arial" pitchFamily="34" charset="0"/>
                  </a:rPr>
                  <a:t>London this afternoon:</a:t>
                </a:r>
                <a:endPara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730072" y="4686550"/>
                <a:ext cx="2927528" cy="0"/>
              </a:xfrm>
              <a:prstGeom prst="line">
                <a:avLst/>
              </a:prstGeom>
              <a:ln w="28575" cap="rnd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uppieren 24"/>
          <p:cNvGrpSpPr/>
          <p:nvPr/>
        </p:nvGrpSpPr>
        <p:grpSpPr>
          <a:xfrm>
            <a:off x="4323639" y="138904"/>
            <a:ext cx="4341812" cy="6530975"/>
            <a:chOff x="4321970" y="138904"/>
            <a:chExt cx="4341812" cy="6530975"/>
          </a:xfrm>
        </p:grpSpPr>
        <p:grpSp>
          <p:nvGrpSpPr>
            <p:cNvPr id="56" name="Gruppieren 55"/>
            <p:cNvGrpSpPr/>
            <p:nvPr/>
          </p:nvGrpSpPr>
          <p:grpSpPr>
            <a:xfrm>
              <a:off x="4321970" y="138904"/>
              <a:ext cx="4341812" cy="6530975"/>
              <a:chOff x="1658938" y="185738"/>
              <a:chExt cx="4341812" cy="6530975"/>
            </a:xfrm>
          </p:grpSpPr>
          <p:grpSp>
            <p:nvGrpSpPr>
              <p:cNvPr id="57" name="Group 44"/>
              <p:cNvGrpSpPr/>
              <p:nvPr/>
            </p:nvGrpSpPr>
            <p:grpSpPr>
              <a:xfrm>
                <a:off x="2630488" y="185738"/>
                <a:ext cx="3370262" cy="6530975"/>
                <a:chOff x="2630488" y="185738"/>
                <a:chExt cx="3370262" cy="6530975"/>
              </a:xfrm>
              <a:solidFill>
                <a:srgbClr val="005C1F"/>
              </a:solidFill>
            </p:grpSpPr>
            <p:sp>
              <p:nvSpPr>
                <p:cNvPr id="59" name="Freeform 22"/>
                <p:cNvSpPr/>
                <p:nvPr/>
              </p:nvSpPr>
              <p:spPr>
                <a:xfrm>
                  <a:off x="2630488" y="3468688"/>
                  <a:ext cx="900112" cy="744537"/>
                </a:xfrm>
                <a:custGeom>
                  <a:avLst/>
                  <a:gdLst>
                    <a:gd name="connsiteX0" fmla="*/ 841248 w 901100"/>
                    <a:gd name="connsiteY0" fmla="*/ 428937 h 744820"/>
                    <a:gd name="connsiteX1" fmla="*/ 834598 w 901100"/>
                    <a:gd name="connsiteY1" fmla="*/ 502089 h 744820"/>
                    <a:gd name="connsiteX2" fmla="*/ 824622 w 901100"/>
                    <a:gd name="connsiteY2" fmla="*/ 551965 h 744820"/>
                    <a:gd name="connsiteX3" fmla="*/ 861198 w 901100"/>
                    <a:gd name="connsiteY3" fmla="*/ 488788 h 744820"/>
                    <a:gd name="connsiteX4" fmla="*/ 841248 w 901100"/>
                    <a:gd name="connsiteY4" fmla="*/ 428937 h 744820"/>
                    <a:gd name="connsiteX5" fmla="*/ 545315 w 901100"/>
                    <a:gd name="connsiteY5" fmla="*/ 322534 h 744820"/>
                    <a:gd name="connsiteX6" fmla="*/ 548640 w 901100"/>
                    <a:gd name="connsiteY6" fmla="*/ 389035 h 744820"/>
                    <a:gd name="connsiteX7" fmla="*/ 512064 w 901100"/>
                    <a:gd name="connsiteY7" fmla="*/ 432262 h 744820"/>
                    <a:gd name="connsiteX8" fmla="*/ 568590 w 901100"/>
                    <a:gd name="connsiteY8" fmla="*/ 458862 h 744820"/>
                    <a:gd name="connsiteX9" fmla="*/ 588541 w 901100"/>
                    <a:gd name="connsiteY9" fmla="*/ 422286 h 744820"/>
                    <a:gd name="connsiteX10" fmla="*/ 608492 w 901100"/>
                    <a:gd name="connsiteY10" fmla="*/ 392361 h 744820"/>
                    <a:gd name="connsiteX11" fmla="*/ 611817 w 901100"/>
                    <a:gd name="connsiteY11" fmla="*/ 335834 h 744820"/>
                    <a:gd name="connsiteX12" fmla="*/ 545315 w 901100"/>
                    <a:gd name="connsiteY12" fmla="*/ 322534 h 744820"/>
                    <a:gd name="connsiteX13" fmla="*/ 615142 w 901100"/>
                    <a:gd name="connsiteY13" fmla="*/ 0 h 744820"/>
                    <a:gd name="connsiteX14" fmla="*/ 668343 w 901100"/>
                    <a:gd name="connsiteY14" fmla="*/ 19950 h 744820"/>
                    <a:gd name="connsiteX15" fmla="*/ 714894 w 901100"/>
                    <a:gd name="connsiteY15" fmla="*/ 33251 h 744820"/>
                    <a:gd name="connsiteX16" fmla="*/ 708244 w 901100"/>
                    <a:gd name="connsiteY16" fmla="*/ 113053 h 744820"/>
                    <a:gd name="connsiteX17" fmla="*/ 758121 w 901100"/>
                    <a:gd name="connsiteY17" fmla="*/ 136329 h 744820"/>
                    <a:gd name="connsiteX18" fmla="*/ 748145 w 901100"/>
                    <a:gd name="connsiteY18" fmla="*/ 159604 h 744820"/>
                    <a:gd name="connsiteX19" fmla="*/ 804672 w 901100"/>
                    <a:gd name="connsiteY19" fmla="*/ 232756 h 744820"/>
                    <a:gd name="connsiteX20" fmla="*/ 824622 w 901100"/>
                    <a:gd name="connsiteY20" fmla="*/ 309233 h 744820"/>
                    <a:gd name="connsiteX21" fmla="*/ 761446 w 901100"/>
                    <a:gd name="connsiteY21" fmla="*/ 379060 h 744820"/>
                    <a:gd name="connsiteX22" fmla="*/ 874499 w 901100"/>
                    <a:gd name="connsiteY22" fmla="*/ 349134 h 744820"/>
                    <a:gd name="connsiteX23" fmla="*/ 901100 w 901100"/>
                    <a:gd name="connsiteY23" fmla="*/ 462187 h 744820"/>
                    <a:gd name="connsiteX24" fmla="*/ 894449 w 901100"/>
                    <a:gd name="connsiteY24" fmla="*/ 568590 h 744820"/>
                    <a:gd name="connsiteX25" fmla="*/ 841248 w 901100"/>
                    <a:gd name="connsiteY25" fmla="*/ 645067 h 744820"/>
                    <a:gd name="connsiteX26" fmla="*/ 814647 w 901100"/>
                    <a:gd name="connsiteY26" fmla="*/ 628442 h 744820"/>
                    <a:gd name="connsiteX27" fmla="*/ 764771 w 901100"/>
                    <a:gd name="connsiteY27" fmla="*/ 635092 h 744820"/>
                    <a:gd name="connsiteX28" fmla="*/ 724870 w 901100"/>
                    <a:gd name="connsiteY28" fmla="*/ 744820 h 744820"/>
                    <a:gd name="connsiteX29" fmla="*/ 645068 w 901100"/>
                    <a:gd name="connsiteY29" fmla="*/ 741495 h 744820"/>
                    <a:gd name="connsiteX30" fmla="*/ 631767 w 901100"/>
                    <a:gd name="connsiteY30" fmla="*/ 701594 h 744820"/>
                    <a:gd name="connsiteX31" fmla="*/ 498764 w 901100"/>
                    <a:gd name="connsiteY31" fmla="*/ 728195 h 744820"/>
                    <a:gd name="connsiteX32" fmla="*/ 512064 w 901100"/>
                    <a:gd name="connsiteY32" fmla="*/ 684969 h 744820"/>
                    <a:gd name="connsiteX33" fmla="*/ 472163 w 901100"/>
                    <a:gd name="connsiteY33" fmla="*/ 655043 h 744820"/>
                    <a:gd name="connsiteX34" fmla="*/ 428937 w 901100"/>
                    <a:gd name="connsiteY34" fmla="*/ 631767 h 744820"/>
                    <a:gd name="connsiteX35" fmla="*/ 428937 w 901100"/>
                    <a:gd name="connsiteY35" fmla="*/ 565265 h 744820"/>
                    <a:gd name="connsiteX36" fmla="*/ 385710 w 901100"/>
                    <a:gd name="connsiteY36" fmla="*/ 508739 h 744820"/>
                    <a:gd name="connsiteX37" fmla="*/ 305908 w 901100"/>
                    <a:gd name="connsiteY37" fmla="*/ 548640 h 744820"/>
                    <a:gd name="connsiteX38" fmla="*/ 329184 w 901100"/>
                    <a:gd name="connsiteY38" fmla="*/ 598516 h 744820"/>
                    <a:gd name="connsiteX39" fmla="*/ 302583 w 901100"/>
                    <a:gd name="connsiteY39" fmla="*/ 645067 h 744820"/>
                    <a:gd name="connsiteX40" fmla="*/ 262682 w 901100"/>
                    <a:gd name="connsiteY40" fmla="*/ 698269 h 744820"/>
                    <a:gd name="connsiteX41" fmla="*/ 239406 w 901100"/>
                    <a:gd name="connsiteY41" fmla="*/ 681643 h 744820"/>
                    <a:gd name="connsiteX42" fmla="*/ 182880 w 901100"/>
                    <a:gd name="connsiteY42" fmla="*/ 681643 h 744820"/>
                    <a:gd name="connsiteX43" fmla="*/ 152954 w 901100"/>
                    <a:gd name="connsiteY43" fmla="*/ 638417 h 744820"/>
                    <a:gd name="connsiteX44" fmla="*/ 103078 w 901100"/>
                    <a:gd name="connsiteY44" fmla="*/ 645067 h 744820"/>
                    <a:gd name="connsiteX45" fmla="*/ 96428 w 901100"/>
                    <a:gd name="connsiteY45" fmla="*/ 591866 h 744820"/>
                    <a:gd name="connsiteX46" fmla="*/ 0 w 901100"/>
                    <a:gd name="connsiteY46" fmla="*/ 478813 h 744820"/>
                    <a:gd name="connsiteX47" fmla="*/ 53201 w 901100"/>
                    <a:gd name="connsiteY47" fmla="*/ 418961 h 744820"/>
                    <a:gd name="connsiteX48" fmla="*/ 101640 w 901100"/>
                    <a:gd name="connsiteY48" fmla="*/ 413705 h 744820"/>
                    <a:gd name="connsiteX49" fmla="*/ 162929 w 901100"/>
                    <a:gd name="connsiteY49" fmla="*/ 379060 h 744820"/>
                    <a:gd name="connsiteX50" fmla="*/ 96428 w 901100"/>
                    <a:gd name="connsiteY50" fmla="*/ 309233 h 744820"/>
                    <a:gd name="connsiteX51" fmla="*/ 202830 w 901100"/>
                    <a:gd name="connsiteY51" fmla="*/ 289283 h 744820"/>
                    <a:gd name="connsiteX52" fmla="*/ 259357 w 901100"/>
                    <a:gd name="connsiteY52" fmla="*/ 152954 h 744820"/>
                    <a:gd name="connsiteX53" fmla="*/ 325859 w 901100"/>
                    <a:gd name="connsiteY53" fmla="*/ 103078 h 744820"/>
                    <a:gd name="connsiteX54" fmla="*/ 379060 w 901100"/>
                    <a:gd name="connsiteY54" fmla="*/ 96427 h 744820"/>
                    <a:gd name="connsiteX55" fmla="*/ 428937 w 901100"/>
                    <a:gd name="connsiteY55" fmla="*/ 39901 h 744820"/>
                    <a:gd name="connsiteX56" fmla="*/ 522039 w 901100"/>
                    <a:gd name="connsiteY56" fmla="*/ 19950 h 744820"/>
                    <a:gd name="connsiteX57" fmla="*/ 615142 w 901100"/>
                    <a:gd name="connsiteY57" fmla="*/ 0 h 7448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</a:cxnLst>
                  <a:rect l="l" t="t" r="r" b="b"/>
                  <a:pathLst>
                    <a:path w="901100" h="744820">
                      <a:moveTo>
                        <a:pt x="841248" y="428937"/>
                      </a:moveTo>
                      <a:lnTo>
                        <a:pt x="834598" y="502089"/>
                      </a:lnTo>
                      <a:lnTo>
                        <a:pt x="824622" y="551965"/>
                      </a:lnTo>
                      <a:lnTo>
                        <a:pt x="861198" y="488788"/>
                      </a:lnTo>
                      <a:lnTo>
                        <a:pt x="841248" y="428937"/>
                      </a:lnTo>
                      <a:close/>
                      <a:moveTo>
                        <a:pt x="545315" y="322534"/>
                      </a:moveTo>
                      <a:lnTo>
                        <a:pt x="548640" y="389035"/>
                      </a:lnTo>
                      <a:lnTo>
                        <a:pt x="512064" y="432262"/>
                      </a:lnTo>
                      <a:lnTo>
                        <a:pt x="568590" y="458862"/>
                      </a:lnTo>
                      <a:lnTo>
                        <a:pt x="588541" y="422286"/>
                      </a:lnTo>
                      <a:lnTo>
                        <a:pt x="608492" y="392361"/>
                      </a:lnTo>
                      <a:lnTo>
                        <a:pt x="611817" y="335834"/>
                      </a:lnTo>
                      <a:lnTo>
                        <a:pt x="545315" y="322534"/>
                      </a:lnTo>
                      <a:close/>
                      <a:moveTo>
                        <a:pt x="615142" y="0"/>
                      </a:moveTo>
                      <a:lnTo>
                        <a:pt x="668343" y="19950"/>
                      </a:lnTo>
                      <a:lnTo>
                        <a:pt x="714894" y="33251"/>
                      </a:lnTo>
                      <a:lnTo>
                        <a:pt x="708244" y="113053"/>
                      </a:lnTo>
                      <a:lnTo>
                        <a:pt x="758121" y="136329"/>
                      </a:lnTo>
                      <a:lnTo>
                        <a:pt x="748145" y="159604"/>
                      </a:lnTo>
                      <a:lnTo>
                        <a:pt x="804672" y="232756"/>
                      </a:lnTo>
                      <a:lnTo>
                        <a:pt x="824622" y="309233"/>
                      </a:lnTo>
                      <a:lnTo>
                        <a:pt x="761446" y="379060"/>
                      </a:lnTo>
                      <a:lnTo>
                        <a:pt x="874499" y="349134"/>
                      </a:lnTo>
                      <a:lnTo>
                        <a:pt x="901100" y="462187"/>
                      </a:lnTo>
                      <a:lnTo>
                        <a:pt x="894449" y="568590"/>
                      </a:lnTo>
                      <a:lnTo>
                        <a:pt x="841248" y="645067"/>
                      </a:lnTo>
                      <a:lnTo>
                        <a:pt x="814647" y="628442"/>
                      </a:lnTo>
                      <a:lnTo>
                        <a:pt x="764771" y="635092"/>
                      </a:lnTo>
                      <a:lnTo>
                        <a:pt x="724870" y="744820"/>
                      </a:lnTo>
                      <a:lnTo>
                        <a:pt x="645068" y="741495"/>
                      </a:lnTo>
                      <a:lnTo>
                        <a:pt x="631767" y="701594"/>
                      </a:lnTo>
                      <a:lnTo>
                        <a:pt x="498764" y="728195"/>
                      </a:lnTo>
                      <a:lnTo>
                        <a:pt x="512064" y="684969"/>
                      </a:lnTo>
                      <a:lnTo>
                        <a:pt x="472163" y="655043"/>
                      </a:lnTo>
                      <a:lnTo>
                        <a:pt x="428937" y="631767"/>
                      </a:lnTo>
                      <a:lnTo>
                        <a:pt x="428937" y="565265"/>
                      </a:lnTo>
                      <a:lnTo>
                        <a:pt x="385710" y="508739"/>
                      </a:lnTo>
                      <a:lnTo>
                        <a:pt x="305908" y="548640"/>
                      </a:lnTo>
                      <a:lnTo>
                        <a:pt x="329184" y="598516"/>
                      </a:lnTo>
                      <a:lnTo>
                        <a:pt x="302583" y="645067"/>
                      </a:lnTo>
                      <a:lnTo>
                        <a:pt x="262682" y="698269"/>
                      </a:lnTo>
                      <a:lnTo>
                        <a:pt x="239406" y="681643"/>
                      </a:lnTo>
                      <a:lnTo>
                        <a:pt x="182880" y="681643"/>
                      </a:lnTo>
                      <a:lnTo>
                        <a:pt x="152954" y="638417"/>
                      </a:lnTo>
                      <a:lnTo>
                        <a:pt x="103078" y="645067"/>
                      </a:lnTo>
                      <a:lnTo>
                        <a:pt x="96428" y="591866"/>
                      </a:lnTo>
                      <a:lnTo>
                        <a:pt x="0" y="478813"/>
                      </a:lnTo>
                      <a:lnTo>
                        <a:pt x="53201" y="418961"/>
                      </a:lnTo>
                      <a:lnTo>
                        <a:pt x="101640" y="413705"/>
                      </a:lnTo>
                      <a:lnTo>
                        <a:pt x="162929" y="379060"/>
                      </a:lnTo>
                      <a:lnTo>
                        <a:pt x="96428" y="309233"/>
                      </a:lnTo>
                      <a:lnTo>
                        <a:pt x="202830" y="289283"/>
                      </a:lnTo>
                      <a:lnTo>
                        <a:pt x="259357" y="152954"/>
                      </a:lnTo>
                      <a:lnTo>
                        <a:pt x="325859" y="103078"/>
                      </a:lnTo>
                      <a:lnTo>
                        <a:pt x="379060" y="96427"/>
                      </a:lnTo>
                      <a:lnTo>
                        <a:pt x="428937" y="39901"/>
                      </a:lnTo>
                      <a:lnTo>
                        <a:pt x="522039" y="19950"/>
                      </a:lnTo>
                      <a:lnTo>
                        <a:pt x="615142" y="0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0" name="Freeform 23"/>
                <p:cNvSpPr/>
                <p:nvPr/>
              </p:nvSpPr>
              <p:spPr>
                <a:xfrm>
                  <a:off x="3475038" y="4598988"/>
                  <a:ext cx="957262" cy="1289050"/>
                </a:xfrm>
                <a:custGeom>
                  <a:avLst/>
                  <a:gdLst>
                    <a:gd name="connsiteX0" fmla="*/ 927700 w 957626"/>
                    <a:gd name="connsiteY0" fmla="*/ 282632 h 1290135"/>
                    <a:gd name="connsiteX1" fmla="*/ 854548 w 957626"/>
                    <a:gd name="connsiteY1" fmla="*/ 182880 h 1290135"/>
                    <a:gd name="connsiteX2" fmla="*/ 881149 w 957626"/>
                    <a:gd name="connsiteY2" fmla="*/ 149629 h 1290135"/>
                    <a:gd name="connsiteX3" fmla="*/ 837923 w 957626"/>
                    <a:gd name="connsiteY3" fmla="*/ 113053 h 1290135"/>
                    <a:gd name="connsiteX4" fmla="*/ 771421 w 957626"/>
                    <a:gd name="connsiteY4" fmla="*/ 116378 h 1290135"/>
                    <a:gd name="connsiteX5" fmla="*/ 751471 w 957626"/>
                    <a:gd name="connsiteY5" fmla="*/ 89777 h 1290135"/>
                    <a:gd name="connsiteX6" fmla="*/ 764771 w 957626"/>
                    <a:gd name="connsiteY6" fmla="*/ 59851 h 1290135"/>
                    <a:gd name="connsiteX7" fmla="*/ 694944 w 957626"/>
                    <a:gd name="connsiteY7" fmla="*/ 59851 h 1290135"/>
                    <a:gd name="connsiteX8" fmla="*/ 691619 w 957626"/>
                    <a:gd name="connsiteY8" fmla="*/ 106403 h 1290135"/>
                    <a:gd name="connsiteX9" fmla="*/ 625117 w 957626"/>
                    <a:gd name="connsiteY9" fmla="*/ 99752 h 1290135"/>
                    <a:gd name="connsiteX10" fmla="*/ 591866 w 957626"/>
                    <a:gd name="connsiteY10" fmla="*/ 73152 h 1290135"/>
                    <a:gd name="connsiteX11" fmla="*/ 535340 w 957626"/>
                    <a:gd name="connsiteY11" fmla="*/ 69827 h 1290135"/>
                    <a:gd name="connsiteX12" fmla="*/ 545315 w 957626"/>
                    <a:gd name="connsiteY12" fmla="*/ 96427 h 1290135"/>
                    <a:gd name="connsiteX13" fmla="*/ 472163 w 957626"/>
                    <a:gd name="connsiteY13" fmla="*/ 126353 h 1290135"/>
                    <a:gd name="connsiteX14" fmla="*/ 485463 w 957626"/>
                    <a:gd name="connsiteY14" fmla="*/ 86452 h 1290135"/>
                    <a:gd name="connsiteX15" fmla="*/ 485463 w 957626"/>
                    <a:gd name="connsiteY15" fmla="*/ 63176 h 1290135"/>
                    <a:gd name="connsiteX16" fmla="*/ 435587 w 957626"/>
                    <a:gd name="connsiteY16" fmla="*/ 83127 h 1290135"/>
                    <a:gd name="connsiteX17" fmla="*/ 435587 w 957626"/>
                    <a:gd name="connsiteY17" fmla="*/ 29926 h 1290135"/>
                    <a:gd name="connsiteX18" fmla="*/ 365760 w 957626"/>
                    <a:gd name="connsiteY18" fmla="*/ 0 h 1290135"/>
                    <a:gd name="connsiteX19" fmla="*/ 319209 w 957626"/>
                    <a:gd name="connsiteY19" fmla="*/ 9975 h 1290135"/>
                    <a:gd name="connsiteX20" fmla="*/ 305908 w 957626"/>
                    <a:gd name="connsiteY20" fmla="*/ 63176 h 1290135"/>
                    <a:gd name="connsiteX21" fmla="*/ 249382 w 957626"/>
                    <a:gd name="connsiteY21" fmla="*/ 69827 h 1290135"/>
                    <a:gd name="connsiteX22" fmla="*/ 285958 w 957626"/>
                    <a:gd name="connsiteY22" fmla="*/ 116378 h 1290135"/>
                    <a:gd name="connsiteX23" fmla="*/ 375735 w 957626"/>
                    <a:gd name="connsiteY23" fmla="*/ 209480 h 1290135"/>
                    <a:gd name="connsiteX24" fmla="*/ 349135 w 957626"/>
                    <a:gd name="connsiteY24" fmla="*/ 262682 h 1290135"/>
                    <a:gd name="connsiteX25" fmla="*/ 229431 w 957626"/>
                    <a:gd name="connsiteY25" fmla="*/ 355784 h 1290135"/>
                    <a:gd name="connsiteX26" fmla="*/ 229431 w 957626"/>
                    <a:gd name="connsiteY26" fmla="*/ 412311 h 1290135"/>
                    <a:gd name="connsiteX27" fmla="*/ 272657 w 957626"/>
                    <a:gd name="connsiteY27" fmla="*/ 428936 h 1290135"/>
                    <a:gd name="connsiteX28" fmla="*/ 295933 w 957626"/>
                    <a:gd name="connsiteY28" fmla="*/ 375735 h 1290135"/>
                    <a:gd name="connsiteX29" fmla="*/ 305908 w 957626"/>
                    <a:gd name="connsiteY29" fmla="*/ 415636 h 1290135"/>
                    <a:gd name="connsiteX30" fmla="*/ 349135 w 957626"/>
                    <a:gd name="connsiteY30" fmla="*/ 422286 h 1290135"/>
                    <a:gd name="connsiteX31" fmla="*/ 352460 w 957626"/>
                    <a:gd name="connsiteY31" fmla="*/ 359110 h 1290135"/>
                    <a:gd name="connsiteX32" fmla="*/ 418961 w 957626"/>
                    <a:gd name="connsiteY32" fmla="*/ 319208 h 1290135"/>
                    <a:gd name="connsiteX33" fmla="*/ 452212 w 957626"/>
                    <a:gd name="connsiteY33" fmla="*/ 369085 h 1290135"/>
                    <a:gd name="connsiteX34" fmla="*/ 445562 w 957626"/>
                    <a:gd name="connsiteY34" fmla="*/ 412311 h 1290135"/>
                    <a:gd name="connsiteX35" fmla="*/ 468838 w 957626"/>
                    <a:gd name="connsiteY35" fmla="*/ 462187 h 1290135"/>
                    <a:gd name="connsiteX36" fmla="*/ 455537 w 957626"/>
                    <a:gd name="connsiteY36" fmla="*/ 505414 h 1290135"/>
                    <a:gd name="connsiteX37" fmla="*/ 485463 w 957626"/>
                    <a:gd name="connsiteY37" fmla="*/ 575240 h 1290135"/>
                    <a:gd name="connsiteX38" fmla="*/ 455537 w 957626"/>
                    <a:gd name="connsiteY38" fmla="*/ 671668 h 1290135"/>
                    <a:gd name="connsiteX39" fmla="*/ 405661 w 957626"/>
                    <a:gd name="connsiteY39" fmla="*/ 738170 h 1290135"/>
                    <a:gd name="connsiteX40" fmla="*/ 342484 w 957626"/>
                    <a:gd name="connsiteY40" fmla="*/ 751470 h 1290135"/>
                    <a:gd name="connsiteX41" fmla="*/ 295933 w 957626"/>
                    <a:gd name="connsiteY41" fmla="*/ 794696 h 1290135"/>
                    <a:gd name="connsiteX42" fmla="*/ 262682 w 957626"/>
                    <a:gd name="connsiteY42" fmla="*/ 778071 h 1290135"/>
                    <a:gd name="connsiteX43" fmla="*/ 176230 w 957626"/>
                    <a:gd name="connsiteY43" fmla="*/ 837923 h 1290135"/>
                    <a:gd name="connsiteX44" fmla="*/ 179555 w 957626"/>
                    <a:gd name="connsiteY44" fmla="*/ 854548 h 1290135"/>
                    <a:gd name="connsiteX45" fmla="*/ 99753 w 957626"/>
                    <a:gd name="connsiteY45" fmla="*/ 854548 h 1290135"/>
                    <a:gd name="connsiteX46" fmla="*/ 39901 w 957626"/>
                    <a:gd name="connsiteY46" fmla="*/ 907750 h 1290135"/>
                    <a:gd name="connsiteX47" fmla="*/ 0 w 957626"/>
                    <a:gd name="connsiteY47" fmla="*/ 917725 h 1290135"/>
                    <a:gd name="connsiteX48" fmla="*/ 13300 w 957626"/>
                    <a:gd name="connsiteY48" fmla="*/ 964276 h 1290135"/>
                    <a:gd name="connsiteX49" fmla="*/ 63177 w 957626"/>
                    <a:gd name="connsiteY49" fmla="*/ 974251 h 1290135"/>
                    <a:gd name="connsiteX50" fmla="*/ 83127 w 957626"/>
                    <a:gd name="connsiteY50" fmla="*/ 990877 h 1290135"/>
                    <a:gd name="connsiteX51" fmla="*/ 53201 w 957626"/>
                    <a:gd name="connsiteY51" fmla="*/ 1034103 h 1290135"/>
                    <a:gd name="connsiteX52" fmla="*/ 49876 w 957626"/>
                    <a:gd name="connsiteY52" fmla="*/ 1064029 h 1290135"/>
                    <a:gd name="connsiteX53" fmla="*/ 109728 w 957626"/>
                    <a:gd name="connsiteY53" fmla="*/ 1083979 h 1290135"/>
                    <a:gd name="connsiteX54" fmla="*/ 126353 w 957626"/>
                    <a:gd name="connsiteY54" fmla="*/ 1133856 h 1290135"/>
                    <a:gd name="connsiteX55" fmla="*/ 189530 w 957626"/>
                    <a:gd name="connsiteY55" fmla="*/ 1107255 h 1290135"/>
                    <a:gd name="connsiteX56" fmla="*/ 262682 w 957626"/>
                    <a:gd name="connsiteY56" fmla="*/ 1087304 h 1290135"/>
                    <a:gd name="connsiteX57" fmla="*/ 246057 w 957626"/>
                    <a:gd name="connsiteY57" fmla="*/ 1047403 h 1290135"/>
                    <a:gd name="connsiteX58" fmla="*/ 299258 w 957626"/>
                    <a:gd name="connsiteY58" fmla="*/ 1044078 h 1290135"/>
                    <a:gd name="connsiteX59" fmla="*/ 332509 w 957626"/>
                    <a:gd name="connsiteY59" fmla="*/ 1054054 h 1290135"/>
                    <a:gd name="connsiteX60" fmla="*/ 352460 w 957626"/>
                    <a:gd name="connsiteY60" fmla="*/ 1087304 h 1290135"/>
                    <a:gd name="connsiteX61" fmla="*/ 422287 w 957626"/>
                    <a:gd name="connsiteY61" fmla="*/ 1097280 h 1290135"/>
                    <a:gd name="connsiteX62" fmla="*/ 372410 w 957626"/>
                    <a:gd name="connsiteY62" fmla="*/ 1120555 h 1290135"/>
                    <a:gd name="connsiteX63" fmla="*/ 365760 w 957626"/>
                    <a:gd name="connsiteY63" fmla="*/ 1180407 h 1290135"/>
                    <a:gd name="connsiteX64" fmla="*/ 432262 w 957626"/>
                    <a:gd name="connsiteY64" fmla="*/ 1167107 h 1290135"/>
                    <a:gd name="connsiteX65" fmla="*/ 538665 w 957626"/>
                    <a:gd name="connsiteY65" fmla="*/ 1117230 h 1290135"/>
                    <a:gd name="connsiteX66" fmla="*/ 535340 w 957626"/>
                    <a:gd name="connsiteY66" fmla="*/ 1173757 h 1290135"/>
                    <a:gd name="connsiteX67" fmla="*/ 558615 w 957626"/>
                    <a:gd name="connsiteY67" fmla="*/ 1173757 h 1290135"/>
                    <a:gd name="connsiteX68" fmla="*/ 558615 w 957626"/>
                    <a:gd name="connsiteY68" fmla="*/ 1216983 h 1290135"/>
                    <a:gd name="connsiteX69" fmla="*/ 621792 w 957626"/>
                    <a:gd name="connsiteY69" fmla="*/ 1250234 h 1290135"/>
                    <a:gd name="connsiteX70" fmla="*/ 688294 w 957626"/>
                    <a:gd name="connsiteY70" fmla="*/ 1290135 h 1290135"/>
                    <a:gd name="connsiteX71" fmla="*/ 774746 w 957626"/>
                    <a:gd name="connsiteY71" fmla="*/ 1266859 h 1290135"/>
                    <a:gd name="connsiteX72" fmla="*/ 814647 w 957626"/>
                    <a:gd name="connsiteY72" fmla="*/ 1210333 h 1290135"/>
                    <a:gd name="connsiteX73" fmla="*/ 877824 w 957626"/>
                    <a:gd name="connsiteY73" fmla="*/ 1190382 h 1290135"/>
                    <a:gd name="connsiteX74" fmla="*/ 911075 w 957626"/>
                    <a:gd name="connsiteY74" fmla="*/ 1200358 h 1290135"/>
                    <a:gd name="connsiteX75" fmla="*/ 957626 w 957626"/>
                    <a:gd name="connsiteY75" fmla="*/ 1143831 h 1290135"/>
                    <a:gd name="connsiteX76" fmla="*/ 957626 w 957626"/>
                    <a:gd name="connsiteY76" fmla="*/ 1097280 h 1290135"/>
                    <a:gd name="connsiteX77" fmla="*/ 957626 w 957626"/>
                    <a:gd name="connsiteY77" fmla="*/ 1000852 h 1290135"/>
                    <a:gd name="connsiteX78" fmla="*/ 871174 w 957626"/>
                    <a:gd name="connsiteY78" fmla="*/ 934350 h 1290135"/>
                    <a:gd name="connsiteX79" fmla="*/ 837923 w 957626"/>
                    <a:gd name="connsiteY79" fmla="*/ 947651 h 1290135"/>
                    <a:gd name="connsiteX80" fmla="*/ 798022 w 957626"/>
                    <a:gd name="connsiteY80" fmla="*/ 874499 h 1290135"/>
                    <a:gd name="connsiteX81" fmla="*/ 798022 w 957626"/>
                    <a:gd name="connsiteY81" fmla="*/ 804672 h 1290135"/>
                    <a:gd name="connsiteX82" fmla="*/ 814647 w 957626"/>
                    <a:gd name="connsiteY82" fmla="*/ 744820 h 1290135"/>
                    <a:gd name="connsiteX83" fmla="*/ 824623 w 957626"/>
                    <a:gd name="connsiteY83" fmla="*/ 718219 h 1290135"/>
                    <a:gd name="connsiteX84" fmla="*/ 831273 w 957626"/>
                    <a:gd name="connsiteY84" fmla="*/ 674993 h 1290135"/>
                    <a:gd name="connsiteX85" fmla="*/ 794697 w 957626"/>
                    <a:gd name="connsiteY85" fmla="*/ 665018 h 1290135"/>
                    <a:gd name="connsiteX86" fmla="*/ 754796 w 957626"/>
                    <a:gd name="connsiteY86" fmla="*/ 625117 h 1290135"/>
                    <a:gd name="connsiteX87" fmla="*/ 768096 w 957626"/>
                    <a:gd name="connsiteY87" fmla="*/ 591866 h 1290135"/>
                    <a:gd name="connsiteX88" fmla="*/ 814647 w 957626"/>
                    <a:gd name="connsiteY88" fmla="*/ 585216 h 1290135"/>
                    <a:gd name="connsiteX89" fmla="*/ 844573 w 957626"/>
                    <a:gd name="connsiteY89" fmla="*/ 555290 h 1290135"/>
                    <a:gd name="connsiteX90" fmla="*/ 807997 w 957626"/>
                    <a:gd name="connsiteY90" fmla="*/ 528689 h 1290135"/>
                    <a:gd name="connsiteX91" fmla="*/ 844573 w 957626"/>
                    <a:gd name="connsiteY91" fmla="*/ 438912 h 1290135"/>
                    <a:gd name="connsiteX92" fmla="*/ 854548 w 957626"/>
                    <a:gd name="connsiteY92" fmla="*/ 428936 h 1290135"/>
                    <a:gd name="connsiteX93" fmla="*/ 814647 w 957626"/>
                    <a:gd name="connsiteY93" fmla="*/ 399011 h 1290135"/>
                    <a:gd name="connsiteX94" fmla="*/ 791372 w 957626"/>
                    <a:gd name="connsiteY94" fmla="*/ 385710 h 1290135"/>
                    <a:gd name="connsiteX95" fmla="*/ 811322 w 957626"/>
                    <a:gd name="connsiteY95" fmla="*/ 302583 h 1290135"/>
                    <a:gd name="connsiteX96" fmla="*/ 877824 w 957626"/>
                    <a:gd name="connsiteY96" fmla="*/ 305908 h 1290135"/>
                    <a:gd name="connsiteX97" fmla="*/ 927700 w 957626"/>
                    <a:gd name="connsiteY97" fmla="*/ 282632 h 12901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</a:cxnLst>
                  <a:rect l="l" t="t" r="r" b="b"/>
                  <a:pathLst>
                    <a:path w="957626" h="1290135">
                      <a:moveTo>
                        <a:pt x="927700" y="282632"/>
                      </a:moveTo>
                      <a:lnTo>
                        <a:pt x="854548" y="182880"/>
                      </a:lnTo>
                      <a:lnTo>
                        <a:pt x="881149" y="149629"/>
                      </a:lnTo>
                      <a:lnTo>
                        <a:pt x="837923" y="113053"/>
                      </a:lnTo>
                      <a:lnTo>
                        <a:pt x="771421" y="116378"/>
                      </a:lnTo>
                      <a:lnTo>
                        <a:pt x="751471" y="89777"/>
                      </a:lnTo>
                      <a:lnTo>
                        <a:pt x="764771" y="59851"/>
                      </a:lnTo>
                      <a:lnTo>
                        <a:pt x="694944" y="59851"/>
                      </a:lnTo>
                      <a:lnTo>
                        <a:pt x="691619" y="106403"/>
                      </a:lnTo>
                      <a:lnTo>
                        <a:pt x="625117" y="99752"/>
                      </a:lnTo>
                      <a:lnTo>
                        <a:pt x="591866" y="73152"/>
                      </a:lnTo>
                      <a:lnTo>
                        <a:pt x="535340" y="69827"/>
                      </a:lnTo>
                      <a:lnTo>
                        <a:pt x="545315" y="96427"/>
                      </a:lnTo>
                      <a:lnTo>
                        <a:pt x="472163" y="126353"/>
                      </a:lnTo>
                      <a:lnTo>
                        <a:pt x="485463" y="86452"/>
                      </a:lnTo>
                      <a:lnTo>
                        <a:pt x="485463" y="63176"/>
                      </a:lnTo>
                      <a:lnTo>
                        <a:pt x="435587" y="83127"/>
                      </a:lnTo>
                      <a:lnTo>
                        <a:pt x="435587" y="29926"/>
                      </a:lnTo>
                      <a:lnTo>
                        <a:pt x="365760" y="0"/>
                      </a:lnTo>
                      <a:lnTo>
                        <a:pt x="319209" y="9975"/>
                      </a:lnTo>
                      <a:lnTo>
                        <a:pt x="305908" y="63176"/>
                      </a:lnTo>
                      <a:lnTo>
                        <a:pt x="249382" y="69827"/>
                      </a:lnTo>
                      <a:lnTo>
                        <a:pt x="285958" y="116378"/>
                      </a:lnTo>
                      <a:lnTo>
                        <a:pt x="375735" y="209480"/>
                      </a:lnTo>
                      <a:lnTo>
                        <a:pt x="349135" y="262682"/>
                      </a:lnTo>
                      <a:lnTo>
                        <a:pt x="229431" y="355784"/>
                      </a:lnTo>
                      <a:lnTo>
                        <a:pt x="229431" y="412311"/>
                      </a:lnTo>
                      <a:lnTo>
                        <a:pt x="272657" y="428936"/>
                      </a:lnTo>
                      <a:lnTo>
                        <a:pt x="295933" y="375735"/>
                      </a:lnTo>
                      <a:lnTo>
                        <a:pt x="305908" y="415636"/>
                      </a:lnTo>
                      <a:lnTo>
                        <a:pt x="349135" y="422286"/>
                      </a:lnTo>
                      <a:lnTo>
                        <a:pt x="352460" y="359110"/>
                      </a:lnTo>
                      <a:lnTo>
                        <a:pt x="418961" y="319208"/>
                      </a:lnTo>
                      <a:lnTo>
                        <a:pt x="452212" y="369085"/>
                      </a:lnTo>
                      <a:lnTo>
                        <a:pt x="445562" y="412311"/>
                      </a:lnTo>
                      <a:lnTo>
                        <a:pt x="468838" y="462187"/>
                      </a:lnTo>
                      <a:lnTo>
                        <a:pt x="455537" y="505414"/>
                      </a:lnTo>
                      <a:lnTo>
                        <a:pt x="485463" y="575240"/>
                      </a:lnTo>
                      <a:lnTo>
                        <a:pt x="455537" y="671668"/>
                      </a:lnTo>
                      <a:lnTo>
                        <a:pt x="405661" y="738170"/>
                      </a:lnTo>
                      <a:lnTo>
                        <a:pt x="342484" y="751470"/>
                      </a:lnTo>
                      <a:lnTo>
                        <a:pt x="295933" y="794696"/>
                      </a:lnTo>
                      <a:lnTo>
                        <a:pt x="262682" y="778071"/>
                      </a:lnTo>
                      <a:lnTo>
                        <a:pt x="176230" y="837923"/>
                      </a:lnTo>
                      <a:lnTo>
                        <a:pt x="179555" y="854548"/>
                      </a:lnTo>
                      <a:lnTo>
                        <a:pt x="99753" y="854548"/>
                      </a:lnTo>
                      <a:lnTo>
                        <a:pt x="39901" y="907750"/>
                      </a:lnTo>
                      <a:lnTo>
                        <a:pt x="0" y="917725"/>
                      </a:lnTo>
                      <a:lnTo>
                        <a:pt x="13300" y="964276"/>
                      </a:lnTo>
                      <a:lnTo>
                        <a:pt x="63177" y="974251"/>
                      </a:lnTo>
                      <a:lnTo>
                        <a:pt x="83127" y="990877"/>
                      </a:lnTo>
                      <a:lnTo>
                        <a:pt x="53201" y="1034103"/>
                      </a:lnTo>
                      <a:lnTo>
                        <a:pt x="49876" y="1064029"/>
                      </a:lnTo>
                      <a:lnTo>
                        <a:pt x="109728" y="1083979"/>
                      </a:lnTo>
                      <a:lnTo>
                        <a:pt x="126353" y="1133856"/>
                      </a:lnTo>
                      <a:lnTo>
                        <a:pt x="189530" y="1107255"/>
                      </a:lnTo>
                      <a:lnTo>
                        <a:pt x="262682" y="1087304"/>
                      </a:lnTo>
                      <a:lnTo>
                        <a:pt x="246057" y="1047403"/>
                      </a:lnTo>
                      <a:lnTo>
                        <a:pt x="299258" y="1044078"/>
                      </a:lnTo>
                      <a:lnTo>
                        <a:pt x="332509" y="1054054"/>
                      </a:lnTo>
                      <a:lnTo>
                        <a:pt x="352460" y="1087304"/>
                      </a:lnTo>
                      <a:lnTo>
                        <a:pt x="422287" y="1097280"/>
                      </a:lnTo>
                      <a:lnTo>
                        <a:pt x="372410" y="1120555"/>
                      </a:lnTo>
                      <a:lnTo>
                        <a:pt x="365760" y="1180407"/>
                      </a:lnTo>
                      <a:lnTo>
                        <a:pt x="432262" y="1167107"/>
                      </a:lnTo>
                      <a:lnTo>
                        <a:pt x="538665" y="1117230"/>
                      </a:lnTo>
                      <a:lnTo>
                        <a:pt x="535340" y="1173757"/>
                      </a:lnTo>
                      <a:lnTo>
                        <a:pt x="558615" y="1173757"/>
                      </a:lnTo>
                      <a:lnTo>
                        <a:pt x="558615" y="1216983"/>
                      </a:lnTo>
                      <a:lnTo>
                        <a:pt x="621792" y="1250234"/>
                      </a:lnTo>
                      <a:lnTo>
                        <a:pt x="688294" y="1290135"/>
                      </a:lnTo>
                      <a:lnTo>
                        <a:pt x="774746" y="1266859"/>
                      </a:lnTo>
                      <a:lnTo>
                        <a:pt x="814647" y="1210333"/>
                      </a:lnTo>
                      <a:lnTo>
                        <a:pt x="877824" y="1190382"/>
                      </a:lnTo>
                      <a:lnTo>
                        <a:pt x="911075" y="1200358"/>
                      </a:lnTo>
                      <a:lnTo>
                        <a:pt x="957626" y="1143831"/>
                      </a:lnTo>
                      <a:lnTo>
                        <a:pt x="957626" y="1097280"/>
                      </a:lnTo>
                      <a:lnTo>
                        <a:pt x="957626" y="1000852"/>
                      </a:lnTo>
                      <a:lnTo>
                        <a:pt x="871174" y="934350"/>
                      </a:lnTo>
                      <a:lnTo>
                        <a:pt x="837923" y="947651"/>
                      </a:lnTo>
                      <a:lnTo>
                        <a:pt x="798022" y="874499"/>
                      </a:lnTo>
                      <a:lnTo>
                        <a:pt x="798022" y="804672"/>
                      </a:lnTo>
                      <a:lnTo>
                        <a:pt x="814647" y="744820"/>
                      </a:lnTo>
                      <a:lnTo>
                        <a:pt x="824623" y="718219"/>
                      </a:lnTo>
                      <a:lnTo>
                        <a:pt x="831273" y="674993"/>
                      </a:lnTo>
                      <a:lnTo>
                        <a:pt x="794697" y="665018"/>
                      </a:lnTo>
                      <a:lnTo>
                        <a:pt x="754796" y="625117"/>
                      </a:lnTo>
                      <a:lnTo>
                        <a:pt x="768096" y="591866"/>
                      </a:lnTo>
                      <a:lnTo>
                        <a:pt x="814647" y="585216"/>
                      </a:lnTo>
                      <a:lnTo>
                        <a:pt x="844573" y="555290"/>
                      </a:lnTo>
                      <a:lnTo>
                        <a:pt x="807997" y="528689"/>
                      </a:lnTo>
                      <a:lnTo>
                        <a:pt x="844573" y="438912"/>
                      </a:lnTo>
                      <a:lnTo>
                        <a:pt x="854548" y="428936"/>
                      </a:lnTo>
                      <a:lnTo>
                        <a:pt x="814647" y="399011"/>
                      </a:lnTo>
                      <a:lnTo>
                        <a:pt x="791372" y="385710"/>
                      </a:lnTo>
                      <a:lnTo>
                        <a:pt x="811322" y="302583"/>
                      </a:lnTo>
                      <a:lnTo>
                        <a:pt x="877824" y="305908"/>
                      </a:lnTo>
                      <a:lnTo>
                        <a:pt x="927700" y="282632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1" name="Freeform 24"/>
                <p:cNvSpPr/>
                <p:nvPr/>
              </p:nvSpPr>
              <p:spPr>
                <a:xfrm>
                  <a:off x="3298825" y="3081338"/>
                  <a:ext cx="2701925" cy="3635375"/>
                </a:xfrm>
                <a:custGeom>
                  <a:avLst/>
                  <a:gdLst>
                    <a:gd name="connsiteX0" fmla="*/ 927041 w 2701062"/>
                    <a:gd name="connsiteY0" fmla="*/ 0 h 3004457"/>
                    <a:gd name="connsiteX1" fmla="*/ 876475 w 2701062"/>
                    <a:gd name="connsiteY1" fmla="*/ 80062 h 3004457"/>
                    <a:gd name="connsiteX2" fmla="*/ 804840 w 2701062"/>
                    <a:gd name="connsiteY2" fmla="*/ 151697 h 3004457"/>
                    <a:gd name="connsiteX3" fmla="*/ 813268 w 2701062"/>
                    <a:gd name="connsiteY3" fmla="*/ 282326 h 3004457"/>
                    <a:gd name="connsiteX4" fmla="*/ 897545 w 2701062"/>
                    <a:gd name="connsiteY4" fmla="*/ 450879 h 3004457"/>
                    <a:gd name="connsiteX5" fmla="*/ 943897 w 2701062"/>
                    <a:gd name="connsiteY5" fmla="*/ 535155 h 3004457"/>
                    <a:gd name="connsiteX6" fmla="*/ 964966 w 2701062"/>
                    <a:gd name="connsiteY6" fmla="*/ 564652 h 3004457"/>
                    <a:gd name="connsiteX7" fmla="*/ 994463 w 2701062"/>
                    <a:gd name="connsiteY7" fmla="*/ 539369 h 3004457"/>
                    <a:gd name="connsiteX8" fmla="*/ 1011318 w 2701062"/>
                    <a:gd name="connsiteY8" fmla="*/ 484590 h 3004457"/>
                    <a:gd name="connsiteX9" fmla="*/ 1057670 w 2701062"/>
                    <a:gd name="connsiteY9" fmla="*/ 476162 h 3004457"/>
                    <a:gd name="connsiteX10" fmla="*/ 1053456 w 2701062"/>
                    <a:gd name="connsiteY10" fmla="*/ 539369 h 3004457"/>
                    <a:gd name="connsiteX11" fmla="*/ 1040815 w 2701062"/>
                    <a:gd name="connsiteY11" fmla="*/ 573080 h 3004457"/>
                    <a:gd name="connsiteX12" fmla="*/ 1049242 w 2701062"/>
                    <a:gd name="connsiteY12" fmla="*/ 598363 h 3004457"/>
                    <a:gd name="connsiteX13" fmla="*/ 986035 w 2701062"/>
                    <a:gd name="connsiteY13" fmla="*/ 615218 h 3004457"/>
                    <a:gd name="connsiteX14" fmla="*/ 1011318 w 2701062"/>
                    <a:gd name="connsiteY14" fmla="*/ 750061 h 3004457"/>
                    <a:gd name="connsiteX15" fmla="*/ 1049242 w 2701062"/>
                    <a:gd name="connsiteY15" fmla="*/ 745847 h 3004457"/>
                    <a:gd name="connsiteX16" fmla="*/ 1040815 w 2701062"/>
                    <a:gd name="connsiteY16" fmla="*/ 809054 h 3004457"/>
                    <a:gd name="connsiteX17" fmla="*/ 981821 w 2701062"/>
                    <a:gd name="connsiteY17" fmla="*/ 842765 h 3004457"/>
                    <a:gd name="connsiteX18" fmla="*/ 931255 w 2701062"/>
                    <a:gd name="connsiteY18" fmla="*/ 842765 h 3004457"/>
                    <a:gd name="connsiteX19" fmla="*/ 897545 w 2701062"/>
                    <a:gd name="connsiteY19" fmla="*/ 905972 h 3004457"/>
                    <a:gd name="connsiteX20" fmla="*/ 901758 w 2701062"/>
                    <a:gd name="connsiteY20" fmla="*/ 935469 h 3004457"/>
                    <a:gd name="connsiteX21" fmla="*/ 948110 w 2701062"/>
                    <a:gd name="connsiteY21" fmla="*/ 943896 h 3004457"/>
                    <a:gd name="connsiteX22" fmla="*/ 931255 w 2701062"/>
                    <a:gd name="connsiteY22" fmla="*/ 981821 h 3004457"/>
                    <a:gd name="connsiteX23" fmla="*/ 952324 w 2701062"/>
                    <a:gd name="connsiteY23" fmla="*/ 990249 h 3004457"/>
                    <a:gd name="connsiteX24" fmla="*/ 1015532 w 2701062"/>
                    <a:gd name="connsiteY24" fmla="*/ 994462 h 3004457"/>
                    <a:gd name="connsiteX25" fmla="*/ 1040815 w 2701062"/>
                    <a:gd name="connsiteY25" fmla="*/ 1032387 h 3004457"/>
                    <a:gd name="connsiteX26" fmla="*/ 1036601 w 2701062"/>
                    <a:gd name="connsiteY26" fmla="*/ 1070311 h 3004457"/>
                    <a:gd name="connsiteX27" fmla="*/ 1104022 w 2701062"/>
                    <a:gd name="connsiteY27" fmla="*/ 1171443 h 3004457"/>
                    <a:gd name="connsiteX28" fmla="*/ 1053456 w 2701062"/>
                    <a:gd name="connsiteY28" fmla="*/ 1196726 h 3004457"/>
                    <a:gd name="connsiteX29" fmla="*/ 998676 w 2701062"/>
                    <a:gd name="connsiteY29" fmla="*/ 1192512 h 3004457"/>
                    <a:gd name="connsiteX30" fmla="*/ 964966 w 2701062"/>
                    <a:gd name="connsiteY30" fmla="*/ 1272575 h 3004457"/>
                    <a:gd name="connsiteX31" fmla="*/ 1015532 w 2701062"/>
                    <a:gd name="connsiteY31" fmla="*/ 1314713 h 3004457"/>
                    <a:gd name="connsiteX32" fmla="*/ 994463 w 2701062"/>
                    <a:gd name="connsiteY32" fmla="*/ 1411631 h 3004457"/>
                    <a:gd name="connsiteX33" fmla="*/ 1019746 w 2701062"/>
                    <a:gd name="connsiteY33" fmla="*/ 1445342 h 3004457"/>
                    <a:gd name="connsiteX34" fmla="*/ 990249 w 2701062"/>
                    <a:gd name="connsiteY34" fmla="*/ 1479052 h 3004457"/>
                    <a:gd name="connsiteX35" fmla="*/ 948110 w 2701062"/>
                    <a:gd name="connsiteY35" fmla="*/ 1479052 h 3004457"/>
                    <a:gd name="connsiteX36" fmla="*/ 939683 w 2701062"/>
                    <a:gd name="connsiteY36" fmla="*/ 1516977 h 3004457"/>
                    <a:gd name="connsiteX37" fmla="*/ 994463 w 2701062"/>
                    <a:gd name="connsiteY37" fmla="*/ 1563329 h 3004457"/>
                    <a:gd name="connsiteX38" fmla="*/ 981821 w 2701062"/>
                    <a:gd name="connsiteY38" fmla="*/ 1744523 h 3004457"/>
                    <a:gd name="connsiteX39" fmla="*/ 1015532 w 2701062"/>
                    <a:gd name="connsiteY39" fmla="*/ 1824586 h 3004457"/>
                    <a:gd name="connsiteX40" fmla="*/ 1049242 w 2701062"/>
                    <a:gd name="connsiteY40" fmla="*/ 1824586 h 3004457"/>
                    <a:gd name="connsiteX41" fmla="*/ 1129305 w 2701062"/>
                    <a:gd name="connsiteY41" fmla="*/ 1892007 h 3004457"/>
                    <a:gd name="connsiteX42" fmla="*/ 1125091 w 2701062"/>
                    <a:gd name="connsiteY42" fmla="*/ 2022636 h 3004457"/>
                    <a:gd name="connsiteX43" fmla="*/ 1087167 w 2701062"/>
                    <a:gd name="connsiteY43" fmla="*/ 2085843 h 3004457"/>
                    <a:gd name="connsiteX44" fmla="*/ 1015532 w 2701062"/>
                    <a:gd name="connsiteY44" fmla="*/ 2153264 h 3004457"/>
                    <a:gd name="connsiteX45" fmla="*/ 1007104 w 2701062"/>
                    <a:gd name="connsiteY45" fmla="*/ 2241755 h 3004457"/>
                    <a:gd name="connsiteX46" fmla="*/ 922828 w 2701062"/>
                    <a:gd name="connsiteY46" fmla="*/ 2254396 h 3004457"/>
                    <a:gd name="connsiteX47" fmla="*/ 868048 w 2701062"/>
                    <a:gd name="connsiteY47" fmla="*/ 2258610 h 3004457"/>
                    <a:gd name="connsiteX48" fmla="*/ 830123 w 2701062"/>
                    <a:gd name="connsiteY48" fmla="*/ 2220685 h 3004457"/>
                    <a:gd name="connsiteX49" fmla="*/ 577294 w 2701062"/>
                    <a:gd name="connsiteY49" fmla="*/ 2241755 h 3004457"/>
                    <a:gd name="connsiteX50" fmla="*/ 568866 w 2701062"/>
                    <a:gd name="connsiteY50" fmla="*/ 2347100 h 3004457"/>
                    <a:gd name="connsiteX51" fmla="*/ 514087 w 2701062"/>
                    <a:gd name="connsiteY51" fmla="*/ 2380811 h 3004457"/>
                    <a:gd name="connsiteX52" fmla="*/ 484590 w 2701062"/>
                    <a:gd name="connsiteY52" fmla="*/ 2347100 h 3004457"/>
                    <a:gd name="connsiteX53" fmla="*/ 446665 w 2701062"/>
                    <a:gd name="connsiteY53" fmla="*/ 2372383 h 3004457"/>
                    <a:gd name="connsiteX54" fmla="*/ 434024 w 2701062"/>
                    <a:gd name="connsiteY54" fmla="*/ 2490370 h 3004457"/>
                    <a:gd name="connsiteX55" fmla="*/ 328678 w 2701062"/>
                    <a:gd name="connsiteY55" fmla="*/ 2616785 h 3004457"/>
                    <a:gd name="connsiteX56" fmla="*/ 273899 w 2701062"/>
                    <a:gd name="connsiteY56" fmla="*/ 2629426 h 3004457"/>
                    <a:gd name="connsiteX57" fmla="*/ 252829 w 2701062"/>
                    <a:gd name="connsiteY57" fmla="*/ 2679992 h 3004457"/>
                    <a:gd name="connsiteX58" fmla="*/ 202263 w 2701062"/>
                    <a:gd name="connsiteY58" fmla="*/ 2760055 h 3004457"/>
                    <a:gd name="connsiteX59" fmla="*/ 164339 w 2701062"/>
                    <a:gd name="connsiteY59" fmla="*/ 2789552 h 3004457"/>
                    <a:gd name="connsiteX60" fmla="*/ 75849 w 2701062"/>
                    <a:gd name="connsiteY60" fmla="*/ 2819049 h 3004457"/>
                    <a:gd name="connsiteX61" fmla="*/ 12641 w 2701062"/>
                    <a:gd name="connsiteY61" fmla="*/ 2852759 h 3004457"/>
                    <a:gd name="connsiteX62" fmla="*/ 0 w 2701062"/>
                    <a:gd name="connsiteY62" fmla="*/ 2932822 h 3004457"/>
                    <a:gd name="connsiteX63" fmla="*/ 63207 w 2701062"/>
                    <a:gd name="connsiteY63" fmla="*/ 2928608 h 3004457"/>
                    <a:gd name="connsiteX64" fmla="*/ 96918 w 2701062"/>
                    <a:gd name="connsiteY64" fmla="*/ 2882256 h 3004457"/>
                    <a:gd name="connsiteX65" fmla="*/ 155911 w 2701062"/>
                    <a:gd name="connsiteY65" fmla="*/ 2924394 h 3004457"/>
                    <a:gd name="connsiteX66" fmla="*/ 164339 w 2701062"/>
                    <a:gd name="connsiteY66" fmla="*/ 3004457 h 3004457"/>
                    <a:gd name="connsiteX67" fmla="*/ 265471 w 2701062"/>
                    <a:gd name="connsiteY67" fmla="*/ 2953891 h 3004457"/>
                    <a:gd name="connsiteX68" fmla="*/ 252829 w 2701062"/>
                    <a:gd name="connsiteY68" fmla="*/ 2894897 h 3004457"/>
                    <a:gd name="connsiteX69" fmla="*/ 307609 w 2701062"/>
                    <a:gd name="connsiteY69" fmla="*/ 2852759 h 3004457"/>
                    <a:gd name="connsiteX70" fmla="*/ 345534 w 2701062"/>
                    <a:gd name="connsiteY70" fmla="*/ 2814835 h 3004457"/>
                    <a:gd name="connsiteX71" fmla="*/ 375030 w 2701062"/>
                    <a:gd name="connsiteY71" fmla="*/ 2772696 h 3004457"/>
                    <a:gd name="connsiteX72" fmla="*/ 497231 w 2701062"/>
                    <a:gd name="connsiteY72" fmla="*/ 2781124 h 3004457"/>
                    <a:gd name="connsiteX73" fmla="*/ 497231 w 2701062"/>
                    <a:gd name="connsiteY73" fmla="*/ 2781124 h 3004457"/>
                    <a:gd name="connsiteX74" fmla="*/ 568866 w 2701062"/>
                    <a:gd name="connsiteY74" fmla="*/ 2814835 h 3004457"/>
                    <a:gd name="connsiteX75" fmla="*/ 589935 w 2701062"/>
                    <a:gd name="connsiteY75" fmla="*/ 2793766 h 3004457"/>
                    <a:gd name="connsiteX76" fmla="*/ 648929 w 2701062"/>
                    <a:gd name="connsiteY76" fmla="*/ 2823262 h 3004457"/>
                    <a:gd name="connsiteX77" fmla="*/ 674212 w 2701062"/>
                    <a:gd name="connsiteY77" fmla="*/ 2819049 h 3004457"/>
                    <a:gd name="connsiteX78" fmla="*/ 720564 w 2701062"/>
                    <a:gd name="connsiteY78" fmla="*/ 2882256 h 3004457"/>
                    <a:gd name="connsiteX79" fmla="*/ 754275 w 2701062"/>
                    <a:gd name="connsiteY79" fmla="*/ 2873828 h 3004457"/>
                    <a:gd name="connsiteX80" fmla="*/ 804840 w 2701062"/>
                    <a:gd name="connsiteY80" fmla="*/ 2797979 h 3004457"/>
                    <a:gd name="connsiteX81" fmla="*/ 842765 w 2701062"/>
                    <a:gd name="connsiteY81" fmla="*/ 2764269 h 3004457"/>
                    <a:gd name="connsiteX82" fmla="*/ 830123 w 2701062"/>
                    <a:gd name="connsiteY82" fmla="*/ 2709489 h 3004457"/>
                    <a:gd name="connsiteX83" fmla="*/ 859620 w 2701062"/>
                    <a:gd name="connsiteY83" fmla="*/ 2654709 h 3004457"/>
                    <a:gd name="connsiteX84" fmla="*/ 918614 w 2701062"/>
                    <a:gd name="connsiteY84" fmla="*/ 2604144 h 3004457"/>
                    <a:gd name="connsiteX85" fmla="*/ 1011318 w 2701062"/>
                    <a:gd name="connsiteY85" fmla="*/ 2587288 h 3004457"/>
                    <a:gd name="connsiteX86" fmla="*/ 1078739 w 2701062"/>
                    <a:gd name="connsiteY86" fmla="*/ 2574647 h 3004457"/>
                    <a:gd name="connsiteX87" fmla="*/ 1163016 w 2701062"/>
                    <a:gd name="connsiteY87" fmla="*/ 2646282 h 3004457"/>
                    <a:gd name="connsiteX88" fmla="*/ 1222009 w 2701062"/>
                    <a:gd name="connsiteY88" fmla="*/ 2679992 h 3004457"/>
                    <a:gd name="connsiteX89" fmla="*/ 1226223 w 2701062"/>
                    <a:gd name="connsiteY89" fmla="*/ 2633640 h 3004457"/>
                    <a:gd name="connsiteX90" fmla="*/ 1243078 w 2701062"/>
                    <a:gd name="connsiteY90" fmla="*/ 2625213 h 3004457"/>
                    <a:gd name="connsiteX91" fmla="*/ 1344210 w 2701062"/>
                    <a:gd name="connsiteY91" fmla="*/ 2646282 h 3004457"/>
                    <a:gd name="connsiteX92" fmla="*/ 1398990 w 2701062"/>
                    <a:gd name="connsiteY92" fmla="*/ 2654709 h 3004457"/>
                    <a:gd name="connsiteX93" fmla="*/ 1436914 w 2701062"/>
                    <a:gd name="connsiteY93" fmla="*/ 2583074 h 3004457"/>
                    <a:gd name="connsiteX94" fmla="*/ 1495908 w 2701062"/>
                    <a:gd name="connsiteY94" fmla="*/ 2574647 h 3004457"/>
                    <a:gd name="connsiteX95" fmla="*/ 1597040 w 2701062"/>
                    <a:gd name="connsiteY95" fmla="*/ 2629426 h 3004457"/>
                    <a:gd name="connsiteX96" fmla="*/ 1656033 w 2701062"/>
                    <a:gd name="connsiteY96" fmla="*/ 2650496 h 3004457"/>
                    <a:gd name="connsiteX97" fmla="*/ 1719240 w 2701062"/>
                    <a:gd name="connsiteY97" fmla="*/ 2591502 h 3004457"/>
                    <a:gd name="connsiteX98" fmla="*/ 1715027 w 2701062"/>
                    <a:gd name="connsiteY98" fmla="*/ 2519867 h 3004457"/>
                    <a:gd name="connsiteX99" fmla="*/ 1833014 w 2701062"/>
                    <a:gd name="connsiteY99" fmla="*/ 2570433 h 3004457"/>
                    <a:gd name="connsiteX100" fmla="*/ 1862510 w 2701062"/>
                    <a:gd name="connsiteY100" fmla="*/ 2519867 h 3004457"/>
                    <a:gd name="connsiteX101" fmla="*/ 2018422 w 2701062"/>
                    <a:gd name="connsiteY101" fmla="*/ 2498798 h 3004457"/>
                    <a:gd name="connsiteX102" fmla="*/ 2186975 w 2701062"/>
                    <a:gd name="connsiteY102" fmla="*/ 2557791 h 3004457"/>
                    <a:gd name="connsiteX103" fmla="*/ 2254396 w 2701062"/>
                    <a:gd name="connsiteY103" fmla="*/ 2473515 h 3004457"/>
                    <a:gd name="connsiteX104" fmla="*/ 2338673 w 2701062"/>
                    <a:gd name="connsiteY104" fmla="*/ 2473515 h 3004457"/>
                    <a:gd name="connsiteX105" fmla="*/ 2380811 w 2701062"/>
                    <a:gd name="connsiteY105" fmla="*/ 2418735 h 3004457"/>
                    <a:gd name="connsiteX106" fmla="*/ 2456660 w 2701062"/>
                    <a:gd name="connsiteY106" fmla="*/ 2422949 h 3004457"/>
                    <a:gd name="connsiteX107" fmla="*/ 2469301 w 2701062"/>
                    <a:gd name="connsiteY107" fmla="*/ 2342886 h 3004457"/>
                    <a:gd name="connsiteX108" fmla="*/ 2595716 w 2701062"/>
                    <a:gd name="connsiteY108" fmla="*/ 2275465 h 3004457"/>
                    <a:gd name="connsiteX109" fmla="*/ 2595716 w 2701062"/>
                    <a:gd name="connsiteY109" fmla="*/ 2174333 h 3004457"/>
                    <a:gd name="connsiteX110" fmla="*/ 2616785 w 2701062"/>
                    <a:gd name="connsiteY110" fmla="*/ 2136409 h 3004457"/>
                    <a:gd name="connsiteX111" fmla="*/ 2591502 w 2701062"/>
                    <a:gd name="connsiteY111" fmla="*/ 2111126 h 3004457"/>
                    <a:gd name="connsiteX112" fmla="*/ 2515653 w 2701062"/>
                    <a:gd name="connsiteY112" fmla="*/ 2111126 h 3004457"/>
                    <a:gd name="connsiteX113" fmla="*/ 2460874 w 2701062"/>
                    <a:gd name="connsiteY113" fmla="*/ 2123767 h 3004457"/>
                    <a:gd name="connsiteX114" fmla="*/ 2435591 w 2701062"/>
                    <a:gd name="connsiteY114" fmla="*/ 2136409 h 3004457"/>
                    <a:gd name="connsiteX115" fmla="*/ 2397666 w 2701062"/>
                    <a:gd name="connsiteY115" fmla="*/ 2085843 h 3004457"/>
                    <a:gd name="connsiteX116" fmla="*/ 2347100 w 2701062"/>
                    <a:gd name="connsiteY116" fmla="*/ 2060560 h 3004457"/>
                    <a:gd name="connsiteX117" fmla="*/ 2410308 w 2701062"/>
                    <a:gd name="connsiteY117" fmla="*/ 2022636 h 3004457"/>
                    <a:gd name="connsiteX118" fmla="*/ 2439804 w 2701062"/>
                    <a:gd name="connsiteY118" fmla="*/ 1875152 h 3004457"/>
                    <a:gd name="connsiteX119" fmla="*/ 2481943 w 2701062"/>
                    <a:gd name="connsiteY119" fmla="*/ 1908862 h 3004457"/>
                    <a:gd name="connsiteX120" fmla="*/ 2532509 w 2701062"/>
                    <a:gd name="connsiteY120" fmla="*/ 1837227 h 3004457"/>
                    <a:gd name="connsiteX121" fmla="*/ 2545150 w 2701062"/>
                    <a:gd name="connsiteY121" fmla="*/ 1799303 h 3004457"/>
                    <a:gd name="connsiteX122" fmla="*/ 2633640 w 2701062"/>
                    <a:gd name="connsiteY122" fmla="*/ 1685530 h 3004457"/>
                    <a:gd name="connsiteX123" fmla="*/ 2650496 w 2701062"/>
                    <a:gd name="connsiteY123" fmla="*/ 1592826 h 3004457"/>
                    <a:gd name="connsiteX124" fmla="*/ 2696848 w 2701062"/>
                    <a:gd name="connsiteY124" fmla="*/ 1516977 h 3004457"/>
                    <a:gd name="connsiteX125" fmla="*/ 2701062 w 2701062"/>
                    <a:gd name="connsiteY125" fmla="*/ 1310499 h 3004457"/>
                    <a:gd name="connsiteX126" fmla="*/ 2503012 w 2701062"/>
                    <a:gd name="connsiteY126" fmla="*/ 1175657 h 3004457"/>
                    <a:gd name="connsiteX127" fmla="*/ 2237541 w 2701062"/>
                    <a:gd name="connsiteY127" fmla="*/ 1146160 h 3004457"/>
                    <a:gd name="connsiteX128" fmla="*/ 2161692 w 2701062"/>
                    <a:gd name="connsiteY128" fmla="*/ 1234650 h 3004457"/>
                    <a:gd name="connsiteX129" fmla="*/ 2123768 w 2701062"/>
                    <a:gd name="connsiteY129" fmla="*/ 1226223 h 3004457"/>
                    <a:gd name="connsiteX130" fmla="*/ 2111126 w 2701062"/>
                    <a:gd name="connsiteY130" fmla="*/ 1175657 h 3004457"/>
                    <a:gd name="connsiteX131" fmla="*/ 2203830 w 2701062"/>
                    <a:gd name="connsiteY131" fmla="*/ 1078739 h 3004457"/>
                    <a:gd name="connsiteX132" fmla="*/ 2178547 w 2701062"/>
                    <a:gd name="connsiteY132" fmla="*/ 939683 h 3004457"/>
                    <a:gd name="connsiteX133" fmla="*/ 2090057 w 2701062"/>
                    <a:gd name="connsiteY133" fmla="*/ 846979 h 3004457"/>
                    <a:gd name="connsiteX134" fmla="*/ 2056346 w 2701062"/>
                    <a:gd name="connsiteY134" fmla="*/ 817482 h 3004457"/>
                    <a:gd name="connsiteX135" fmla="*/ 2127981 w 2701062"/>
                    <a:gd name="connsiteY135" fmla="*/ 804840 h 3004457"/>
                    <a:gd name="connsiteX136" fmla="*/ 2127981 w 2701062"/>
                    <a:gd name="connsiteY136" fmla="*/ 771130 h 3004457"/>
                    <a:gd name="connsiteX137" fmla="*/ 2031063 w 2701062"/>
                    <a:gd name="connsiteY137" fmla="*/ 644715 h 3004457"/>
                    <a:gd name="connsiteX138" fmla="*/ 2022636 w 2701062"/>
                    <a:gd name="connsiteY138" fmla="*/ 560438 h 3004457"/>
                    <a:gd name="connsiteX139" fmla="*/ 2056346 w 2701062"/>
                    <a:gd name="connsiteY139" fmla="*/ 497231 h 3004457"/>
                    <a:gd name="connsiteX140" fmla="*/ 2039491 w 2701062"/>
                    <a:gd name="connsiteY140" fmla="*/ 463520 h 3004457"/>
                    <a:gd name="connsiteX141" fmla="*/ 1967856 w 2701062"/>
                    <a:gd name="connsiteY141" fmla="*/ 442451 h 3004457"/>
                    <a:gd name="connsiteX142" fmla="*/ 1929932 w 2701062"/>
                    <a:gd name="connsiteY142" fmla="*/ 383458 h 3004457"/>
                    <a:gd name="connsiteX143" fmla="*/ 1934146 w 2701062"/>
                    <a:gd name="connsiteY143" fmla="*/ 324464 h 3004457"/>
                    <a:gd name="connsiteX144" fmla="*/ 1727668 w 2701062"/>
                    <a:gd name="connsiteY144" fmla="*/ 206477 h 3004457"/>
                    <a:gd name="connsiteX145" fmla="*/ 1664461 w 2701062"/>
                    <a:gd name="connsiteY145" fmla="*/ 147484 h 3004457"/>
                    <a:gd name="connsiteX146" fmla="*/ 1630750 w 2701062"/>
                    <a:gd name="connsiteY146" fmla="*/ 117987 h 3004457"/>
                    <a:gd name="connsiteX0" fmla="*/ 927041 w 2701062"/>
                    <a:gd name="connsiteY0" fmla="*/ 172767 h 3177224"/>
                    <a:gd name="connsiteX1" fmla="*/ 876475 w 2701062"/>
                    <a:gd name="connsiteY1" fmla="*/ 252829 h 3177224"/>
                    <a:gd name="connsiteX2" fmla="*/ 804840 w 2701062"/>
                    <a:gd name="connsiteY2" fmla="*/ 324464 h 3177224"/>
                    <a:gd name="connsiteX3" fmla="*/ 813268 w 2701062"/>
                    <a:gd name="connsiteY3" fmla="*/ 455093 h 3177224"/>
                    <a:gd name="connsiteX4" fmla="*/ 897545 w 2701062"/>
                    <a:gd name="connsiteY4" fmla="*/ 623646 h 3177224"/>
                    <a:gd name="connsiteX5" fmla="*/ 943897 w 2701062"/>
                    <a:gd name="connsiteY5" fmla="*/ 707922 h 3177224"/>
                    <a:gd name="connsiteX6" fmla="*/ 964966 w 2701062"/>
                    <a:gd name="connsiteY6" fmla="*/ 737419 h 3177224"/>
                    <a:gd name="connsiteX7" fmla="*/ 994463 w 2701062"/>
                    <a:gd name="connsiteY7" fmla="*/ 712136 h 3177224"/>
                    <a:gd name="connsiteX8" fmla="*/ 1011318 w 2701062"/>
                    <a:gd name="connsiteY8" fmla="*/ 657357 h 3177224"/>
                    <a:gd name="connsiteX9" fmla="*/ 1057670 w 2701062"/>
                    <a:gd name="connsiteY9" fmla="*/ 648929 h 3177224"/>
                    <a:gd name="connsiteX10" fmla="*/ 1053456 w 2701062"/>
                    <a:gd name="connsiteY10" fmla="*/ 712136 h 3177224"/>
                    <a:gd name="connsiteX11" fmla="*/ 1040815 w 2701062"/>
                    <a:gd name="connsiteY11" fmla="*/ 745847 h 3177224"/>
                    <a:gd name="connsiteX12" fmla="*/ 1049242 w 2701062"/>
                    <a:gd name="connsiteY12" fmla="*/ 771130 h 3177224"/>
                    <a:gd name="connsiteX13" fmla="*/ 986035 w 2701062"/>
                    <a:gd name="connsiteY13" fmla="*/ 787985 h 3177224"/>
                    <a:gd name="connsiteX14" fmla="*/ 1011318 w 2701062"/>
                    <a:gd name="connsiteY14" fmla="*/ 922828 h 3177224"/>
                    <a:gd name="connsiteX15" fmla="*/ 1049242 w 2701062"/>
                    <a:gd name="connsiteY15" fmla="*/ 918614 h 3177224"/>
                    <a:gd name="connsiteX16" fmla="*/ 1040815 w 2701062"/>
                    <a:gd name="connsiteY16" fmla="*/ 981821 h 3177224"/>
                    <a:gd name="connsiteX17" fmla="*/ 981821 w 2701062"/>
                    <a:gd name="connsiteY17" fmla="*/ 1015532 h 3177224"/>
                    <a:gd name="connsiteX18" fmla="*/ 931255 w 2701062"/>
                    <a:gd name="connsiteY18" fmla="*/ 1015532 h 3177224"/>
                    <a:gd name="connsiteX19" fmla="*/ 897545 w 2701062"/>
                    <a:gd name="connsiteY19" fmla="*/ 1078739 h 3177224"/>
                    <a:gd name="connsiteX20" fmla="*/ 901758 w 2701062"/>
                    <a:gd name="connsiteY20" fmla="*/ 1108236 h 3177224"/>
                    <a:gd name="connsiteX21" fmla="*/ 948110 w 2701062"/>
                    <a:gd name="connsiteY21" fmla="*/ 1116663 h 3177224"/>
                    <a:gd name="connsiteX22" fmla="*/ 931255 w 2701062"/>
                    <a:gd name="connsiteY22" fmla="*/ 1154588 h 3177224"/>
                    <a:gd name="connsiteX23" fmla="*/ 952324 w 2701062"/>
                    <a:gd name="connsiteY23" fmla="*/ 1163016 h 3177224"/>
                    <a:gd name="connsiteX24" fmla="*/ 1015532 w 2701062"/>
                    <a:gd name="connsiteY24" fmla="*/ 1167229 h 3177224"/>
                    <a:gd name="connsiteX25" fmla="*/ 1040815 w 2701062"/>
                    <a:gd name="connsiteY25" fmla="*/ 1205154 h 3177224"/>
                    <a:gd name="connsiteX26" fmla="*/ 1036601 w 2701062"/>
                    <a:gd name="connsiteY26" fmla="*/ 1243078 h 3177224"/>
                    <a:gd name="connsiteX27" fmla="*/ 1104022 w 2701062"/>
                    <a:gd name="connsiteY27" fmla="*/ 1344210 h 3177224"/>
                    <a:gd name="connsiteX28" fmla="*/ 1053456 w 2701062"/>
                    <a:gd name="connsiteY28" fmla="*/ 1369493 h 3177224"/>
                    <a:gd name="connsiteX29" fmla="*/ 998676 w 2701062"/>
                    <a:gd name="connsiteY29" fmla="*/ 1365279 h 3177224"/>
                    <a:gd name="connsiteX30" fmla="*/ 964966 w 2701062"/>
                    <a:gd name="connsiteY30" fmla="*/ 1445342 h 3177224"/>
                    <a:gd name="connsiteX31" fmla="*/ 1015532 w 2701062"/>
                    <a:gd name="connsiteY31" fmla="*/ 1487480 h 3177224"/>
                    <a:gd name="connsiteX32" fmla="*/ 994463 w 2701062"/>
                    <a:gd name="connsiteY32" fmla="*/ 1584398 h 3177224"/>
                    <a:gd name="connsiteX33" fmla="*/ 1019746 w 2701062"/>
                    <a:gd name="connsiteY33" fmla="*/ 1618109 h 3177224"/>
                    <a:gd name="connsiteX34" fmla="*/ 990249 w 2701062"/>
                    <a:gd name="connsiteY34" fmla="*/ 1651819 h 3177224"/>
                    <a:gd name="connsiteX35" fmla="*/ 948110 w 2701062"/>
                    <a:gd name="connsiteY35" fmla="*/ 1651819 h 3177224"/>
                    <a:gd name="connsiteX36" fmla="*/ 939683 w 2701062"/>
                    <a:gd name="connsiteY36" fmla="*/ 1689744 h 3177224"/>
                    <a:gd name="connsiteX37" fmla="*/ 994463 w 2701062"/>
                    <a:gd name="connsiteY37" fmla="*/ 1736096 h 3177224"/>
                    <a:gd name="connsiteX38" fmla="*/ 981821 w 2701062"/>
                    <a:gd name="connsiteY38" fmla="*/ 1917290 h 3177224"/>
                    <a:gd name="connsiteX39" fmla="*/ 1015532 w 2701062"/>
                    <a:gd name="connsiteY39" fmla="*/ 1997353 h 3177224"/>
                    <a:gd name="connsiteX40" fmla="*/ 1049242 w 2701062"/>
                    <a:gd name="connsiteY40" fmla="*/ 1997353 h 3177224"/>
                    <a:gd name="connsiteX41" fmla="*/ 1129305 w 2701062"/>
                    <a:gd name="connsiteY41" fmla="*/ 2064774 h 3177224"/>
                    <a:gd name="connsiteX42" fmla="*/ 1125091 w 2701062"/>
                    <a:gd name="connsiteY42" fmla="*/ 2195403 h 3177224"/>
                    <a:gd name="connsiteX43" fmla="*/ 1087167 w 2701062"/>
                    <a:gd name="connsiteY43" fmla="*/ 2258610 h 3177224"/>
                    <a:gd name="connsiteX44" fmla="*/ 1015532 w 2701062"/>
                    <a:gd name="connsiteY44" fmla="*/ 2326031 h 3177224"/>
                    <a:gd name="connsiteX45" fmla="*/ 1007104 w 2701062"/>
                    <a:gd name="connsiteY45" fmla="*/ 2414522 h 3177224"/>
                    <a:gd name="connsiteX46" fmla="*/ 922828 w 2701062"/>
                    <a:gd name="connsiteY46" fmla="*/ 2427163 h 3177224"/>
                    <a:gd name="connsiteX47" fmla="*/ 868048 w 2701062"/>
                    <a:gd name="connsiteY47" fmla="*/ 2431377 h 3177224"/>
                    <a:gd name="connsiteX48" fmla="*/ 830123 w 2701062"/>
                    <a:gd name="connsiteY48" fmla="*/ 2393452 h 3177224"/>
                    <a:gd name="connsiteX49" fmla="*/ 577294 w 2701062"/>
                    <a:gd name="connsiteY49" fmla="*/ 2414522 h 3177224"/>
                    <a:gd name="connsiteX50" fmla="*/ 568866 w 2701062"/>
                    <a:gd name="connsiteY50" fmla="*/ 2519867 h 3177224"/>
                    <a:gd name="connsiteX51" fmla="*/ 514087 w 2701062"/>
                    <a:gd name="connsiteY51" fmla="*/ 2553578 h 3177224"/>
                    <a:gd name="connsiteX52" fmla="*/ 484590 w 2701062"/>
                    <a:gd name="connsiteY52" fmla="*/ 2519867 h 3177224"/>
                    <a:gd name="connsiteX53" fmla="*/ 446665 w 2701062"/>
                    <a:gd name="connsiteY53" fmla="*/ 2545150 h 3177224"/>
                    <a:gd name="connsiteX54" fmla="*/ 434024 w 2701062"/>
                    <a:gd name="connsiteY54" fmla="*/ 2663137 h 3177224"/>
                    <a:gd name="connsiteX55" fmla="*/ 328678 w 2701062"/>
                    <a:gd name="connsiteY55" fmla="*/ 2789552 h 3177224"/>
                    <a:gd name="connsiteX56" fmla="*/ 273899 w 2701062"/>
                    <a:gd name="connsiteY56" fmla="*/ 2802193 h 3177224"/>
                    <a:gd name="connsiteX57" fmla="*/ 252829 w 2701062"/>
                    <a:gd name="connsiteY57" fmla="*/ 2852759 h 3177224"/>
                    <a:gd name="connsiteX58" fmla="*/ 202263 w 2701062"/>
                    <a:gd name="connsiteY58" fmla="*/ 2932822 h 3177224"/>
                    <a:gd name="connsiteX59" fmla="*/ 164339 w 2701062"/>
                    <a:gd name="connsiteY59" fmla="*/ 2962319 h 3177224"/>
                    <a:gd name="connsiteX60" fmla="*/ 75849 w 2701062"/>
                    <a:gd name="connsiteY60" fmla="*/ 2991816 h 3177224"/>
                    <a:gd name="connsiteX61" fmla="*/ 12641 w 2701062"/>
                    <a:gd name="connsiteY61" fmla="*/ 3025526 h 3177224"/>
                    <a:gd name="connsiteX62" fmla="*/ 0 w 2701062"/>
                    <a:gd name="connsiteY62" fmla="*/ 3105589 h 3177224"/>
                    <a:gd name="connsiteX63" fmla="*/ 63207 w 2701062"/>
                    <a:gd name="connsiteY63" fmla="*/ 3101375 h 3177224"/>
                    <a:gd name="connsiteX64" fmla="*/ 96918 w 2701062"/>
                    <a:gd name="connsiteY64" fmla="*/ 3055023 h 3177224"/>
                    <a:gd name="connsiteX65" fmla="*/ 155911 w 2701062"/>
                    <a:gd name="connsiteY65" fmla="*/ 3097161 h 3177224"/>
                    <a:gd name="connsiteX66" fmla="*/ 164339 w 2701062"/>
                    <a:gd name="connsiteY66" fmla="*/ 3177224 h 3177224"/>
                    <a:gd name="connsiteX67" fmla="*/ 265471 w 2701062"/>
                    <a:gd name="connsiteY67" fmla="*/ 3126658 h 3177224"/>
                    <a:gd name="connsiteX68" fmla="*/ 252829 w 2701062"/>
                    <a:gd name="connsiteY68" fmla="*/ 3067664 h 3177224"/>
                    <a:gd name="connsiteX69" fmla="*/ 307609 w 2701062"/>
                    <a:gd name="connsiteY69" fmla="*/ 3025526 h 3177224"/>
                    <a:gd name="connsiteX70" fmla="*/ 345534 w 2701062"/>
                    <a:gd name="connsiteY70" fmla="*/ 2987602 h 3177224"/>
                    <a:gd name="connsiteX71" fmla="*/ 375030 w 2701062"/>
                    <a:gd name="connsiteY71" fmla="*/ 2945463 h 3177224"/>
                    <a:gd name="connsiteX72" fmla="*/ 497231 w 2701062"/>
                    <a:gd name="connsiteY72" fmla="*/ 2953891 h 3177224"/>
                    <a:gd name="connsiteX73" fmla="*/ 497231 w 2701062"/>
                    <a:gd name="connsiteY73" fmla="*/ 2953891 h 3177224"/>
                    <a:gd name="connsiteX74" fmla="*/ 568866 w 2701062"/>
                    <a:gd name="connsiteY74" fmla="*/ 2987602 h 3177224"/>
                    <a:gd name="connsiteX75" fmla="*/ 589935 w 2701062"/>
                    <a:gd name="connsiteY75" fmla="*/ 2966533 h 3177224"/>
                    <a:gd name="connsiteX76" fmla="*/ 648929 w 2701062"/>
                    <a:gd name="connsiteY76" fmla="*/ 2996029 h 3177224"/>
                    <a:gd name="connsiteX77" fmla="*/ 674212 w 2701062"/>
                    <a:gd name="connsiteY77" fmla="*/ 2991816 h 3177224"/>
                    <a:gd name="connsiteX78" fmla="*/ 720564 w 2701062"/>
                    <a:gd name="connsiteY78" fmla="*/ 3055023 h 3177224"/>
                    <a:gd name="connsiteX79" fmla="*/ 754275 w 2701062"/>
                    <a:gd name="connsiteY79" fmla="*/ 3046595 h 3177224"/>
                    <a:gd name="connsiteX80" fmla="*/ 804840 w 2701062"/>
                    <a:gd name="connsiteY80" fmla="*/ 2970746 h 3177224"/>
                    <a:gd name="connsiteX81" fmla="*/ 842765 w 2701062"/>
                    <a:gd name="connsiteY81" fmla="*/ 2937036 h 3177224"/>
                    <a:gd name="connsiteX82" fmla="*/ 830123 w 2701062"/>
                    <a:gd name="connsiteY82" fmla="*/ 2882256 h 3177224"/>
                    <a:gd name="connsiteX83" fmla="*/ 859620 w 2701062"/>
                    <a:gd name="connsiteY83" fmla="*/ 2827476 h 3177224"/>
                    <a:gd name="connsiteX84" fmla="*/ 918614 w 2701062"/>
                    <a:gd name="connsiteY84" fmla="*/ 2776911 h 3177224"/>
                    <a:gd name="connsiteX85" fmla="*/ 1011318 w 2701062"/>
                    <a:gd name="connsiteY85" fmla="*/ 2760055 h 3177224"/>
                    <a:gd name="connsiteX86" fmla="*/ 1078739 w 2701062"/>
                    <a:gd name="connsiteY86" fmla="*/ 2747414 h 3177224"/>
                    <a:gd name="connsiteX87" fmla="*/ 1163016 w 2701062"/>
                    <a:gd name="connsiteY87" fmla="*/ 2819049 h 3177224"/>
                    <a:gd name="connsiteX88" fmla="*/ 1222009 w 2701062"/>
                    <a:gd name="connsiteY88" fmla="*/ 2852759 h 3177224"/>
                    <a:gd name="connsiteX89" fmla="*/ 1226223 w 2701062"/>
                    <a:gd name="connsiteY89" fmla="*/ 2806407 h 3177224"/>
                    <a:gd name="connsiteX90" fmla="*/ 1243078 w 2701062"/>
                    <a:gd name="connsiteY90" fmla="*/ 2797980 h 3177224"/>
                    <a:gd name="connsiteX91" fmla="*/ 1344210 w 2701062"/>
                    <a:gd name="connsiteY91" fmla="*/ 2819049 h 3177224"/>
                    <a:gd name="connsiteX92" fmla="*/ 1398990 w 2701062"/>
                    <a:gd name="connsiteY92" fmla="*/ 2827476 h 3177224"/>
                    <a:gd name="connsiteX93" fmla="*/ 1436914 w 2701062"/>
                    <a:gd name="connsiteY93" fmla="*/ 2755841 h 3177224"/>
                    <a:gd name="connsiteX94" fmla="*/ 1495908 w 2701062"/>
                    <a:gd name="connsiteY94" fmla="*/ 2747414 h 3177224"/>
                    <a:gd name="connsiteX95" fmla="*/ 1597040 w 2701062"/>
                    <a:gd name="connsiteY95" fmla="*/ 2802193 h 3177224"/>
                    <a:gd name="connsiteX96" fmla="*/ 1656033 w 2701062"/>
                    <a:gd name="connsiteY96" fmla="*/ 2823263 h 3177224"/>
                    <a:gd name="connsiteX97" fmla="*/ 1719240 w 2701062"/>
                    <a:gd name="connsiteY97" fmla="*/ 2764269 h 3177224"/>
                    <a:gd name="connsiteX98" fmla="*/ 1715027 w 2701062"/>
                    <a:gd name="connsiteY98" fmla="*/ 2692634 h 3177224"/>
                    <a:gd name="connsiteX99" fmla="*/ 1833014 w 2701062"/>
                    <a:gd name="connsiteY99" fmla="*/ 2743200 h 3177224"/>
                    <a:gd name="connsiteX100" fmla="*/ 1862510 w 2701062"/>
                    <a:gd name="connsiteY100" fmla="*/ 2692634 h 3177224"/>
                    <a:gd name="connsiteX101" fmla="*/ 2018422 w 2701062"/>
                    <a:gd name="connsiteY101" fmla="*/ 2671565 h 3177224"/>
                    <a:gd name="connsiteX102" fmla="*/ 2186975 w 2701062"/>
                    <a:gd name="connsiteY102" fmla="*/ 2730558 h 3177224"/>
                    <a:gd name="connsiteX103" fmla="*/ 2254396 w 2701062"/>
                    <a:gd name="connsiteY103" fmla="*/ 2646282 h 3177224"/>
                    <a:gd name="connsiteX104" fmla="*/ 2338673 w 2701062"/>
                    <a:gd name="connsiteY104" fmla="*/ 2646282 h 3177224"/>
                    <a:gd name="connsiteX105" fmla="*/ 2380811 w 2701062"/>
                    <a:gd name="connsiteY105" fmla="*/ 2591502 h 3177224"/>
                    <a:gd name="connsiteX106" fmla="*/ 2456660 w 2701062"/>
                    <a:gd name="connsiteY106" fmla="*/ 2595716 h 3177224"/>
                    <a:gd name="connsiteX107" fmla="*/ 2469301 w 2701062"/>
                    <a:gd name="connsiteY107" fmla="*/ 2515653 h 3177224"/>
                    <a:gd name="connsiteX108" fmla="*/ 2595716 w 2701062"/>
                    <a:gd name="connsiteY108" fmla="*/ 2448232 h 3177224"/>
                    <a:gd name="connsiteX109" fmla="*/ 2595716 w 2701062"/>
                    <a:gd name="connsiteY109" fmla="*/ 2347100 h 3177224"/>
                    <a:gd name="connsiteX110" fmla="*/ 2616785 w 2701062"/>
                    <a:gd name="connsiteY110" fmla="*/ 2309176 h 3177224"/>
                    <a:gd name="connsiteX111" fmla="*/ 2591502 w 2701062"/>
                    <a:gd name="connsiteY111" fmla="*/ 2283893 h 3177224"/>
                    <a:gd name="connsiteX112" fmla="*/ 2515653 w 2701062"/>
                    <a:gd name="connsiteY112" fmla="*/ 2283893 h 3177224"/>
                    <a:gd name="connsiteX113" fmla="*/ 2460874 w 2701062"/>
                    <a:gd name="connsiteY113" fmla="*/ 2296534 h 3177224"/>
                    <a:gd name="connsiteX114" fmla="*/ 2435591 w 2701062"/>
                    <a:gd name="connsiteY114" fmla="*/ 2309176 h 3177224"/>
                    <a:gd name="connsiteX115" fmla="*/ 2397666 w 2701062"/>
                    <a:gd name="connsiteY115" fmla="*/ 2258610 h 3177224"/>
                    <a:gd name="connsiteX116" fmla="*/ 2347100 w 2701062"/>
                    <a:gd name="connsiteY116" fmla="*/ 2233327 h 3177224"/>
                    <a:gd name="connsiteX117" fmla="*/ 2410308 w 2701062"/>
                    <a:gd name="connsiteY117" fmla="*/ 2195403 h 3177224"/>
                    <a:gd name="connsiteX118" fmla="*/ 2439804 w 2701062"/>
                    <a:gd name="connsiteY118" fmla="*/ 2047919 h 3177224"/>
                    <a:gd name="connsiteX119" fmla="*/ 2481943 w 2701062"/>
                    <a:gd name="connsiteY119" fmla="*/ 2081629 h 3177224"/>
                    <a:gd name="connsiteX120" fmla="*/ 2532509 w 2701062"/>
                    <a:gd name="connsiteY120" fmla="*/ 2009994 h 3177224"/>
                    <a:gd name="connsiteX121" fmla="*/ 2545150 w 2701062"/>
                    <a:gd name="connsiteY121" fmla="*/ 1972070 h 3177224"/>
                    <a:gd name="connsiteX122" fmla="*/ 2633640 w 2701062"/>
                    <a:gd name="connsiteY122" fmla="*/ 1858297 h 3177224"/>
                    <a:gd name="connsiteX123" fmla="*/ 2650496 w 2701062"/>
                    <a:gd name="connsiteY123" fmla="*/ 1765593 h 3177224"/>
                    <a:gd name="connsiteX124" fmla="*/ 2696848 w 2701062"/>
                    <a:gd name="connsiteY124" fmla="*/ 1689744 h 3177224"/>
                    <a:gd name="connsiteX125" fmla="*/ 2701062 w 2701062"/>
                    <a:gd name="connsiteY125" fmla="*/ 1483266 h 3177224"/>
                    <a:gd name="connsiteX126" fmla="*/ 2503012 w 2701062"/>
                    <a:gd name="connsiteY126" fmla="*/ 1348424 h 3177224"/>
                    <a:gd name="connsiteX127" fmla="*/ 2237541 w 2701062"/>
                    <a:gd name="connsiteY127" fmla="*/ 1318927 h 3177224"/>
                    <a:gd name="connsiteX128" fmla="*/ 2161692 w 2701062"/>
                    <a:gd name="connsiteY128" fmla="*/ 1407417 h 3177224"/>
                    <a:gd name="connsiteX129" fmla="*/ 2123768 w 2701062"/>
                    <a:gd name="connsiteY129" fmla="*/ 1398990 h 3177224"/>
                    <a:gd name="connsiteX130" fmla="*/ 2111126 w 2701062"/>
                    <a:gd name="connsiteY130" fmla="*/ 1348424 h 3177224"/>
                    <a:gd name="connsiteX131" fmla="*/ 2203830 w 2701062"/>
                    <a:gd name="connsiteY131" fmla="*/ 1251506 h 3177224"/>
                    <a:gd name="connsiteX132" fmla="*/ 2178547 w 2701062"/>
                    <a:gd name="connsiteY132" fmla="*/ 1112450 h 3177224"/>
                    <a:gd name="connsiteX133" fmla="*/ 2090057 w 2701062"/>
                    <a:gd name="connsiteY133" fmla="*/ 1019746 h 3177224"/>
                    <a:gd name="connsiteX134" fmla="*/ 2056346 w 2701062"/>
                    <a:gd name="connsiteY134" fmla="*/ 990249 h 3177224"/>
                    <a:gd name="connsiteX135" fmla="*/ 2127981 w 2701062"/>
                    <a:gd name="connsiteY135" fmla="*/ 977607 h 3177224"/>
                    <a:gd name="connsiteX136" fmla="*/ 2127981 w 2701062"/>
                    <a:gd name="connsiteY136" fmla="*/ 943897 h 3177224"/>
                    <a:gd name="connsiteX137" fmla="*/ 2031063 w 2701062"/>
                    <a:gd name="connsiteY137" fmla="*/ 817482 h 3177224"/>
                    <a:gd name="connsiteX138" fmla="*/ 2022636 w 2701062"/>
                    <a:gd name="connsiteY138" fmla="*/ 733205 h 3177224"/>
                    <a:gd name="connsiteX139" fmla="*/ 2056346 w 2701062"/>
                    <a:gd name="connsiteY139" fmla="*/ 669998 h 3177224"/>
                    <a:gd name="connsiteX140" fmla="*/ 2039491 w 2701062"/>
                    <a:gd name="connsiteY140" fmla="*/ 636287 h 3177224"/>
                    <a:gd name="connsiteX141" fmla="*/ 1967856 w 2701062"/>
                    <a:gd name="connsiteY141" fmla="*/ 615218 h 3177224"/>
                    <a:gd name="connsiteX142" fmla="*/ 1929932 w 2701062"/>
                    <a:gd name="connsiteY142" fmla="*/ 556225 h 3177224"/>
                    <a:gd name="connsiteX143" fmla="*/ 1934146 w 2701062"/>
                    <a:gd name="connsiteY143" fmla="*/ 497231 h 3177224"/>
                    <a:gd name="connsiteX144" fmla="*/ 1727668 w 2701062"/>
                    <a:gd name="connsiteY144" fmla="*/ 379244 h 3177224"/>
                    <a:gd name="connsiteX145" fmla="*/ 1664461 w 2701062"/>
                    <a:gd name="connsiteY145" fmla="*/ 320251 h 3177224"/>
                    <a:gd name="connsiteX146" fmla="*/ 1563329 w 2701062"/>
                    <a:gd name="connsiteY146" fmla="*/ 0 h 3177224"/>
                    <a:gd name="connsiteX0" fmla="*/ 1356851 w 2701062"/>
                    <a:gd name="connsiteY0" fmla="*/ 0 h 3564895"/>
                    <a:gd name="connsiteX1" fmla="*/ 876475 w 2701062"/>
                    <a:gd name="connsiteY1" fmla="*/ 640500 h 3564895"/>
                    <a:gd name="connsiteX2" fmla="*/ 804840 w 2701062"/>
                    <a:gd name="connsiteY2" fmla="*/ 712135 h 3564895"/>
                    <a:gd name="connsiteX3" fmla="*/ 813268 w 2701062"/>
                    <a:gd name="connsiteY3" fmla="*/ 842764 h 3564895"/>
                    <a:gd name="connsiteX4" fmla="*/ 897545 w 2701062"/>
                    <a:gd name="connsiteY4" fmla="*/ 1011317 h 3564895"/>
                    <a:gd name="connsiteX5" fmla="*/ 943897 w 2701062"/>
                    <a:gd name="connsiteY5" fmla="*/ 1095593 h 3564895"/>
                    <a:gd name="connsiteX6" fmla="*/ 964966 w 2701062"/>
                    <a:gd name="connsiteY6" fmla="*/ 1125090 h 3564895"/>
                    <a:gd name="connsiteX7" fmla="*/ 994463 w 2701062"/>
                    <a:gd name="connsiteY7" fmla="*/ 1099807 h 3564895"/>
                    <a:gd name="connsiteX8" fmla="*/ 1011318 w 2701062"/>
                    <a:gd name="connsiteY8" fmla="*/ 1045028 h 3564895"/>
                    <a:gd name="connsiteX9" fmla="*/ 1057670 w 2701062"/>
                    <a:gd name="connsiteY9" fmla="*/ 1036600 h 3564895"/>
                    <a:gd name="connsiteX10" fmla="*/ 1053456 w 2701062"/>
                    <a:gd name="connsiteY10" fmla="*/ 1099807 h 3564895"/>
                    <a:gd name="connsiteX11" fmla="*/ 1040815 w 2701062"/>
                    <a:gd name="connsiteY11" fmla="*/ 1133518 h 3564895"/>
                    <a:gd name="connsiteX12" fmla="*/ 1049242 w 2701062"/>
                    <a:gd name="connsiteY12" fmla="*/ 1158801 h 3564895"/>
                    <a:gd name="connsiteX13" fmla="*/ 986035 w 2701062"/>
                    <a:gd name="connsiteY13" fmla="*/ 1175656 h 3564895"/>
                    <a:gd name="connsiteX14" fmla="*/ 1011318 w 2701062"/>
                    <a:gd name="connsiteY14" fmla="*/ 1310499 h 3564895"/>
                    <a:gd name="connsiteX15" fmla="*/ 1049242 w 2701062"/>
                    <a:gd name="connsiteY15" fmla="*/ 1306285 h 3564895"/>
                    <a:gd name="connsiteX16" fmla="*/ 1040815 w 2701062"/>
                    <a:gd name="connsiteY16" fmla="*/ 1369492 h 3564895"/>
                    <a:gd name="connsiteX17" fmla="*/ 981821 w 2701062"/>
                    <a:gd name="connsiteY17" fmla="*/ 1403203 h 3564895"/>
                    <a:gd name="connsiteX18" fmla="*/ 931255 w 2701062"/>
                    <a:gd name="connsiteY18" fmla="*/ 1403203 h 3564895"/>
                    <a:gd name="connsiteX19" fmla="*/ 897545 w 2701062"/>
                    <a:gd name="connsiteY19" fmla="*/ 1466410 h 3564895"/>
                    <a:gd name="connsiteX20" fmla="*/ 901758 w 2701062"/>
                    <a:gd name="connsiteY20" fmla="*/ 1495907 h 3564895"/>
                    <a:gd name="connsiteX21" fmla="*/ 948110 w 2701062"/>
                    <a:gd name="connsiteY21" fmla="*/ 1504334 h 3564895"/>
                    <a:gd name="connsiteX22" fmla="*/ 931255 w 2701062"/>
                    <a:gd name="connsiteY22" fmla="*/ 1542259 h 3564895"/>
                    <a:gd name="connsiteX23" fmla="*/ 952324 w 2701062"/>
                    <a:gd name="connsiteY23" fmla="*/ 1550687 h 3564895"/>
                    <a:gd name="connsiteX24" fmla="*/ 1015532 w 2701062"/>
                    <a:gd name="connsiteY24" fmla="*/ 1554900 h 3564895"/>
                    <a:gd name="connsiteX25" fmla="*/ 1040815 w 2701062"/>
                    <a:gd name="connsiteY25" fmla="*/ 1592825 h 3564895"/>
                    <a:gd name="connsiteX26" fmla="*/ 1036601 w 2701062"/>
                    <a:gd name="connsiteY26" fmla="*/ 1630749 h 3564895"/>
                    <a:gd name="connsiteX27" fmla="*/ 1104022 w 2701062"/>
                    <a:gd name="connsiteY27" fmla="*/ 1731881 h 3564895"/>
                    <a:gd name="connsiteX28" fmla="*/ 1053456 w 2701062"/>
                    <a:gd name="connsiteY28" fmla="*/ 1757164 h 3564895"/>
                    <a:gd name="connsiteX29" fmla="*/ 998676 w 2701062"/>
                    <a:gd name="connsiteY29" fmla="*/ 1752950 h 3564895"/>
                    <a:gd name="connsiteX30" fmla="*/ 964966 w 2701062"/>
                    <a:gd name="connsiteY30" fmla="*/ 1833013 h 3564895"/>
                    <a:gd name="connsiteX31" fmla="*/ 1015532 w 2701062"/>
                    <a:gd name="connsiteY31" fmla="*/ 1875151 h 3564895"/>
                    <a:gd name="connsiteX32" fmla="*/ 994463 w 2701062"/>
                    <a:gd name="connsiteY32" fmla="*/ 1972069 h 3564895"/>
                    <a:gd name="connsiteX33" fmla="*/ 1019746 w 2701062"/>
                    <a:gd name="connsiteY33" fmla="*/ 2005780 h 3564895"/>
                    <a:gd name="connsiteX34" fmla="*/ 990249 w 2701062"/>
                    <a:gd name="connsiteY34" fmla="*/ 2039490 h 3564895"/>
                    <a:gd name="connsiteX35" fmla="*/ 948110 w 2701062"/>
                    <a:gd name="connsiteY35" fmla="*/ 2039490 h 3564895"/>
                    <a:gd name="connsiteX36" fmla="*/ 939683 w 2701062"/>
                    <a:gd name="connsiteY36" fmla="*/ 2077415 h 3564895"/>
                    <a:gd name="connsiteX37" fmla="*/ 994463 w 2701062"/>
                    <a:gd name="connsiteY37" fmla="*/ 2123767 h 3564895"/>
                    <a:gd name="connsiteX38" fmla="*/ 981821 w 2701062"/>
                    <a:gd name="connsiteY38" fmla="*/ 2304961 h 3564895"/>
                    <a:gd name="connsiteX39" fmla="*/ 1015532 w 2701062"/>
                    <a:gd name="connsiteY39" fmla="*/ 2385024 h 3564895"/>
                    <a:gd name="connsiteX40" fmla="*/ 1049242 w 2701062"/>
                    <a:gd name="connsiteY40" fmla="*/ 2385024 h 3564895"/>
                    <a:gd name="connsiteX41" fmla="*/ 1129305 w 2701062"/>
                    <a:gd name="connsiteY41" fmla="*/ 2452445 h 3564895"/>
                    <a:gd name="connsiteX42" fmla="*/ 1125091 w 2701062"/>
                    <a:gd name="connsiteY42" fmla="*/ 2583074 h 3564895"/>
                    <a:gd name="connsiteX43" fmla="*/ 1087167 w 2701062"/>
                    <a:gd name="connsiteY43" fmla="*/ 2646281 h 3564895"/>
                    <a:gd name="connsiteX44" fmla="*/ 1015532 w 2701062"/>
                    <a:gd name="connsiteY44" fmla="*/ 2713702 h 3564895"/>
                    <a:gd name="connsiteX45" fmla="*/ 1007104 w 2701062"/>
                    <a:gd name="connsiteY45" fmla="*/ 2802193 h 3564895"/>
                    <a:gd name="connsiteX46" fmla="*/ 922828 w 2701062"/>
                    <a:gd name="connsiteY46" fmla="*/ 2814834 h 3564895"/>
                    <a:gd name="connsiteX47" fmla="*/ 868048 w 2701062"/>
                    <a:gd name="connsiteY47" fmla="*/ 2819048 h 3564895"/>
                    <a:gd name="connsiteX48" fmla="*/ 830123 w 2701062"/>
                    <a:gd name="connsiteY48" fmla="*/ 2781123 h 3564895"/>
                    <a:gd name="connsiteX49" fmla="*/ 577294 w 2701062"/>
                    <a:gd name="connsiteY49" fmla="*/ 2802193 h 3564895"/>
                    <a:gd name="connsiteX50" fmla="*/ 568866 w 2701062"/>
                    <a:gd name="connsiteY50" fmla="*/ 2907538 h 3564895"/>
                    <a:gd name="connsiteX51" fmla="*/ 514087 w 2701062"/>
                    <a:gd name="connsiteY51" fmla="*/ 2941249 h 3564895"/>
                    <a:gd name="connsiteX52" fmla="*/ 484590 w 2701062"/>
                    <a:gd name="connsiteY52" fmla="*/ 2907538 h 3564895"/>
                    <a:gd name="connsiteX53" fmla="*/ 446665 w 2701062"/>
                    <a:gd name="connsiteY53" fmla="*/ 2932821 h 3564895"/>
                    <a:gd name="connsiteX54" fmla="*/ 434024 w 2701062"/>
                    <a:gd name="connsiteY54" fmla="*/ 3050808 h 3564895"/>
                    <a:gd name="connsiteX55" fmla="*/ 328678 w 2701062"/>
                    <a:gd name="connsiteY55" fmla="*/ 3177223 h 3564895"/>
                    <a:gd name="connsiteX56" fmla="*/ 273899 w 2701062"/>
                    <a:gd name="connsiteY56" fmla="*/ 3189864 h 3564895"/>
                    <a:gd name="connsiteX57" fmla="*/ 252829 w 2701062"/>
                    <a:gd name="connsiteY57" fmla="*/ 3240430 h 3564895"/>
                    <a:gd name="connsiteX58" fmla="*/ 202263 w 2701062"/>
                    <a:gd name="connsiteY58" fmla="*/ 3320493 h 3564895"/>
                    <a:gd name="connsiteX59" fmla="*/ 164339 w 2701062"/>
                    <a:gd name="connsiteY59" fmla="*/ 3349990 h 3564895"/>
                    <a:gd name="connsiteX60" fmla="*/ 75849 w 2701062"/>
                    <a:gd name="connsiteY60" fmla="*/ 3379487 h 3564895"/>
                    <a:gd name="connsiteX61" fmla="*/ 12641 w 2701062"/>
                    <a:gd name="connsiteY61" fmla="*/ 3413197 h 3564895"/>
                    <a:gd name="connsiteX62" fmla="*/ 0 w 2701062"/>
                    <a:gd name="connsiteY62" fmla="*/ 3493260 h 3564895"/>
                    <a:gd name="connsiteX63" fmla="*/ 63207 w 2701062"/>
                    <a:gd name="connsiteY63" fmla="*/ 3489046 h 3564895"/>
                    <a:gd name="connsiteX64" fmla="*/ 96918 w 2701062"/>
                    <a:gd name="connsiteY64" fmla="*/ 3442694 h 3564895"/>
                    <a:gd name="connsiteX65" fmla="*/ 155911 w 2701062"/>
                    <a:gd name="connsiteY65" fmla="*/ 3484832 h 3564895"/>
                    <a:gd name="connsiteX66" fmla="*/ 164339 w 2701062"/>
                    <a:gd name="connsiteY66" fmla="*/ 3564895 h 3564895"/>
                    <a:gd name="connsiteX67" fmla="*/ 265471 w 2701062"/>
                    <a:gd name="connsiteY67" fmla="*/ 3514329 h 3564895"/>
                    <a:gd name="connsiteX68" fmla="*/ 252829 w 2701062"/>
                    <a:gd name="connsiteY68" fmla="*/ 3455335 h 3564895"/>
                    <a:gd name="connsiteX69" fmla="*/ 307609 w 2701062"/>
                    <a:gd name="connsiteY69" fmla="*/ 3413197 h 3564895"/>
                    <a:gd name="connsiteX70" fmla="*/ 345534 w 2701062"/>
                    <a:gd name="connsiteY70" fmla="*/ 3375273 h 3564895"/>
                    <a:gd name="connsiteX71" fmla="*/ 375030 w 2701062"/>
                    <a:gd name="connsiteY71" fmla="*/ 3333134 h 3564895"/>
                    <a:gd name="connsiteX72" fmla="*/ 497231 w 2701062"/>
                    <a:gd name="connsiteY72" fmla="*/ 3341562 h 3564895"/>
                    <a:gd name="connsiteX73" fmla="*/ 497231 w 2701062"/>
                    <a:gd name="connsiteY73" fmla="*/ 3341562 h 3564895"/>
                    <a:gd name="connsiteX74" fmla="*/ 568866 w 2701062"/>
                    <a:gd name="connsiteY74" fmla="*/ 3375273 h 3564895"/>
                    <a:gd name="connsiteX75" fmla="*/ 589935 w 2701062"/>
                    <a:gd name="connsiteY75" fmla="*/ 3354204 h 3564895"/>
                    <a:gd name="connsiteX76" fmla="*/ 648929 w 2701062"/>
                    <a:gd name="connsiteY76" fmla="*/ 3383700 h 3564895"/>
                    <a:gd name="connsiteX77" fmla="*/ 674212 w 2701062"/>
                    <a:gd name="connsiteY77" fmla="*/ 3379487 h 3564895"/>
                    <a:gd name="connsiteX78" fmla="*/ 720564 w 2701062"/>
                    <a:gd name="connsiteY78" fmla="*/ 3442694 h 3564895"/>
                    <a:gd name="connsiteX79" fmla="*/ 754275 w 2701062"/>
                    <a:gd name="connsiteY79" fmla="*/ 3434266 h 3564895"/>
                    <a:gd name="connsiteX80" fmla="*/ 804840 w 2701062"/>
                    <a:gd name="connsiteY80" fmla="*/ 3358417 h 3564895"/>
                    <a:gd name="connsiteX81" fmla="*/ 842765 w 2701062"/>
                    <a:gd name="connsiteY81" fmla="*/ 3324707 h 3564895"/>
                    <a:gd name="connsiteX82" fmla="*/ 830123 w 2701062"/>
                    <a:gd name="connsiteY82" fmla="*/ 3269927 h 3564895"/>
                    <a:gd name="connsiteX83" fmla="*/ 859620 w 2701062"/>
                    <a:gd name="connsiteY83" fmla="*/ 3215147 h 3564895"/>
                    <a:gd name="connsiteX84" fmla="*/ 918614 w 2701062"/>
                    <a:gd name="connsiteY84" fmla="*/ 3164582 h 3564895"/>
                    <a:gd name="connsiteX85" fmla="*/ 1011318 w 2701062"/>
                    <a:gd name="connsiteY85" fmla="*/ 3147726 h 3564895"/>
                    <a:gd name="connsiteX86" fmla="*/ 1078739 w 2701062"/>
                    <a:gd name="connsiteY86" fmla="*/ 3135085 h 3564895"/>
                    <a:gd name="connsiteX87" fmla="*/ 1163016 w 2701062"/>
                    <a:gd name="connsiteY87" fmla="*/ 3206720 h 3564895"/>
                    <a:gd name="connsiteX88" fmla="*/ 1222009 w 2701062"/>
                    <a:gd name="connsiteY88" fmla="*/ 3240430 h 3564895"/>
                    <a:gd name="connsiteX89" fmla="*/ 1226223 w 2701062"/>
                    <a:gd name="connsiteY89" fmla="*/ 3194078 h 3564895"/>
                    <a:gd name="connsiteX90" fmla="*/ 1243078 w 2701062"/>
                    <a:gd name="connsiteY90" fmla="*/ 3185651 h 3564895"/>
                    <a:gd name="connsiteX91" fmla="*/ 1344210 w 2701062"/>
                    <a:gd name="connsiteY91" fmla="*/ 3206720 h 3564895"/>
                    <a:gd name="connsiteX92" fmla="*/ 1398990 w 2701062"/>
                    <a:gd name="connsiteY92" fmla="*/ 3215147 h 3564895"/>
                    <a:gd name="connsiteX93" fmla="*/ 1436914 w 2701062"/>
                    <a:gd name="connsiteY93" fmla="*/ 3143512 h 3564895"/>
                    <a:gd name="connsiteX94" fmla="*/ 1495908 w 2701062"/>
                    <a:gd name="connsiteY94" fmla="*/ 3135085 h 3564895"/>
                    <a:gd name="connsiteX95" fmla="*/ 1597040 w 2701062"/>
                    <a:gd name="connsiteY95" fmla="*/ 3189864 h 3564895"/>
                    <a:gd name="connsiteX96" fmla="*/ 1656033 w 2701062"/>
                    <a:gd name="connsiteY96" fmla="*/ 3210934 h 3564895"/>
                    <a:gd name="connsiteX97" fmla="*/ 1719240 w 2701062"/>
                    <a:gd name="connsiteY97" fmla="*/ 3151940 h 3564895"/>
                    <a:gd name="connsiteX98" fmla="*/ 1715027 w 2701062"/>
                    <a:gd name="connsiteY98" fmla="*/ 3080305 h 3564895"/>
                    <a:gd name="connsiteX99" fmla="*/ 1833014 w 2701062"/>
                    <a:gd name="connsiteY99" fmla="*/ 3130871 h 3564895"/>
                    <a:gd name="connsiteX100" fmla="*/ 1862510 w 2701062"/>
                    <a:gd name="connsiteY100" fmla="*/ 3080305 h 3564895"/>
                    <a:gd name="connsiteX101" fmla="*/ 2018422 w 2701062"/>
                    <a:gd name="connsiteY101" fmla="*/ 3059236 h 3564895"/>
                    <a:gd name="connsiteX102" fmla="*/ 2186975 w 2701062"/>
                    <a:gd name="connsiteY102" fmla="*/ 3118229 h 3564895"/>
                    <a:gd name="connsiteX103" fmla="*/ 2254396 w 2701062"/>
                    <a:gd name="connsiteY103" fmla="*/ 3033953 h 3564895"/>
                    <a:gd name="connsiteX104" fmla="*/ 2338673 w 2701062"/>
                    <a:gd name="connsiteY104" fmla="*/ 3033953 h 3564895"/>
                    <a:gd name="connsiteX105" fmla="*/ 2380811 w 2701062"/>
                    <a:gd name="connsiteY105" fmla="*/ 2979173 h 3564895"/>
                    <a:gd name="connsiteX106" fmla="*/ 2456660 w 2701062"/>
                    <a:gd name="connsiteY106" fmla="*/ 2983387 h 3564895"/>
                    <a:gd name="connsiteX107" fmla="*/ 2469301 w 2701062"/>
                    <a:gd name="connsiteY107" fmla="*/ 2903324 h 3564895"/>
                    <a:gd name="connsiteX108" fmla="*/ 2595716 w 2701062"/>
                    <a:gd name="connsiteY108" fmla="*/ 2835903 h 3564895"/>
                    <a:gd name="connsiteX109" fmla="*/ 2595716 w 2701062"/>
                    <a:gd name="connsiteY109" fmla="*/ 2734771 h 3564895"/>
                    <a:gd name="connsiteX110" fmla="*/ 2616785 w 2701062"/>
                    <a:gd name="connsiteY110" fmla="*/ 2696847 h 3564895"/>
                    <a:gd name="connsiteX111" fmla="*/ 2591502 w 2701062"/>
                    <a:gd name="connsiteY111" fmla="*/ 2671564 h 3564895"/>
                    <a:gd name="connsiteX112" fmla="*/ 2515653 w 2701062"/>
                    <a:gd name="connsiteY112" fmla="*/ 2671564 h 3564895"/>
                    <a:gd name="connsiteX113" fmla="*/ 2460874 w 2701062"/>
                    <a:gd name="connsiteY113" fmla="*/ 2684205 h 3564895"/>
                    <a:gd name="connsiteX114" fmla="*/ 2435591 w 2701062"/>
                    <a:gd name="connsiteY114" fmla="*/ 2696847 h 3564895"/>
                    <a:gd name="connsiteX115" fmla="*/ 2397666 w 2701062"/>
                    <a:gd name="connsiteY115" fmla="*/ 2646281 h 3564895"/>
                    <a:gd name="connsiteX116" fmla="*/ 2347100 w 2701062"/>
                    <a:gd name="connsiteY116" fmla="*/ 2620998 h 3564895"/>
                    <a:gd name="connsiteX117" fmla="*/ 2410308 w 2701062"/>
                    <a:gd name="connsiteY117" fmla="*/ 2583074 h 3564895"/>
                    <a:gd name="connsiteX118" fmla="*/ 2439804 w 2701062"/>
                    <a:gd name="connsiteY118" fmla="*/ 2435590 h 3564895"/>
                    <a:gd name="connsiteX119" fmla="*/ 2481943 w 2701062"/>
                    <a:gd name="connsiteY119" fmla="*/ 2469300 h 3564895"/>
                    <a:gd name="connsiteX120" fmla="*/ 2532509 w 2701062"/>
                    <a:gd name="connsiteY120" fmla="*/ 2397665 h 3564895"/>
                    <a:gd name="connsiteX121" fmla="*/ 2545150 w 2701062"/>
                    <a:gd name="connsiteY121" fmla="*/ 2359741 h 3564895"/>
                    <a:gd name="connsiteX122" fmla="*/ 2633640 w 2701062"/>
                    <a:gd name="connsiteY122" fmla="*/ 2245968 h 3564895"/>
                    <a:gd name="connsiteX123" fmla="*/ 2650496 w 2701062"/>
                    <a:gd name="connsiteY123" fmla="*/ 2153264 h 3564895"/>
                    <a:gd name="connsiteX124" fmla="*/ 2696848 w 2701062"/>
                    <a:gd name="connsiteY124" fmla="*/ 2077415 h 3564895"/>
                    <a:gd name="connsiteX125" fmla="*/ 2701062 w 2701062"/>
                    <a:gd name="connsiteY125" fmla="*/ 1870937 h 3564895"/>
                    <a:gd name="connsiteX126" fmla="*/ 2503012 w 2701062"/>
                    <a:gd name="connsiteY126" fmla="*/ 1736095 h 3564895"/>
                    <a:gd name="connsiteX127" fmla="*/ 2237541 w 2701062"/>
                    <a:gd name="connsiteY127" fmla="*/ 1706598 h 3564895"/>
                    <a:gd name="connsiteX128" fmla="*/ 2161692 w 2701062"/>
                    <a:gd name="connsiteY128" fmla="*/ 1795088 h 3564895"/>
                    <a:gd name="connsiteX129" fmla="*/ 2123768 w 2701062"/>
                    <a:gd name="connsiteY129" fmla="*/ 1786661 h 3564895"/>
                    <a:gd name="connsiteX130" fmla="*/ 2111126 w 2701062"/>
                    <a:gd name="connsiteY130" fmla="*/ 1736095 h 3564895"/>
                    <a:gd name="connsiteX131" fmla="*/ 2203830 w 2701062"/>
                    <a:gd name="connsiteY131" fmla="*/ 1639177 h 3564895"/>
                    <a:gd name="connsiteX132" fmla="*/ 2178547 w 2701062"/>
                    <a:gd name="connsiteY132" fmla="*/ 1500121 h 3564895"/>
                    <a:gd name="connsiteX133" fmla="*/ 2090057 w 2701062"/>
                    <a:gd name="connsiteY133" fmla="*/ 1407417 h 3564895"/>
                    <a:gd name="connsiteX134" fmla="*/ 2056346 w 2701062"/>
                    <a:gd name="connsiteY134" fmla="*/ 1377920 h 3564895"/>
                    <a:gd name="connsiteX135" fmla="*/ 2127981 w 2701062"/>
                    <a:gd name="connsiteY135" fmla="*/ 1365278 h 3564895"/>
                    <a:gd name="connsiteX136" fmla="*/ 2127981 w 2701062"/>
                    <a:gd name="connsiteY136" fmla="*/ 1331568 h 3564895"/>
                    <a:gd name="connsiteX137" fmla="*/ 2031063 w 2701062"/>
                    <a:gd name="connsiteY137" fmla="*/ 1205153 h 3564895"/>
                    <a:gd name="connsiteX138" fmla="*/ 2022636 w 2701062"/>
                    <a:gd name="connsiteY138" fmla="*/ 1120876 h 3564895"/>
                    <a:gd name="connsiteX139" fmla="*/ 2056346 w 2701062"/>
                    <a:gd name="connsiteY139" fmla="*/ 1057669 h 3564895"/>
                    <a:gd name="connsiteX140" fmla="*/ 2039491 w 2701062"/>
                    <a:gd name="connsiteY140" fmla="*/ 1023958 h 3564895"/>
                    <a:gd name="connsiteX141" fmla="*/ 1967856 w 2701062"/>
                    <a:gd name="connsiteY141" fmla="*/ 1002889 h 3564895"/>
                    <a:gd name="connsiteX142" fmla="*/ 1929932 w 2701062"/>
                    <a:gd name="connsiteY142" fmla="*/ 943896 h 3564895"/>
                    <a:gd name="connsiteX143" fmla="*/ 1934146 w 2701062"/>
                    <a:gd name="connsiteY143" fmla="*/ 884902 h 3564895"/>
                    <a:gd name="connsiteX144" fmla="*/ 1727668 w 2701062"/>
                    <a:gd name="connsiteY144" fmla="*/ 766915 h 3564895"/>
                    <a:gd name="connsiteX145" fmla="*/ 1664461 w 2701062"/>
                    <a:gd name="connsiteY145" fmla="*/ 707922 h 3564895"/>
                    <a:gd name="connsiteX146" fmla="*/ 1563329 w 2701062"/>
                    <a:gd name="connsiteY146" fmla="*/ 387671 h 3564895"/>
                    <a:gd name="connsiteX0" fmla="*/ 1356851 w 2701062"/>
                    <a:gd name="connsiteY0" fmla="*/ 8428 h 3573323"/>
                    <a:gd name="connsiteX1" fmla="*/ 876475 w 2701062"/>
                    <a:gd name="connsiteY1" fmla="*/ 648928 h 3573323"/>
                    <a:gd name="connsiteX2" fmla="*/ 804840 w 2701062"/>
                    <a:gd name="connsiteY2" fmla="*/ 720563 h 3573323"/>
                    <a:gd name="connsiteX3" fmla="*/ 813268 w 2701062"/>
                    <a:gd name="connsiteY3" fmla="*/ 851192 h 3573323"/>
                    <a:gd name="connsiteX4" fmla="*/ 897545 w 2701062"/>
                    <a:gd name="connsiteY4" fmla="*/ 1019745 h 3573323"/>
                    <a:gd name="connsiteX5" fmla="*/ 943897 w 2701062"/>
                    <a:gd name="connsiteY5" fmla="*/ 1104021 h 3573323"/>
                    <a:gd name="connsiteX6" fmla="*/ 964966 w 2701062"/>
                    <a:gd name="connsiteY6" fmla="*/ 1133518 h 3573323"/>
                    <a:gd name="connsiteX7" fmla="*/ 994463 w 2701062"/>
                    <a:gd name="connsiteY7" fmla="*/ 1108235 h 3573323"/>
                    <a:gd name="connsiteX8" fmla="*/ 1011318 w 2701062"/>
                    <a:gd name="connsiteY8" fmla="*/ 1053456 h 3573323"/>
                    <a:gd name="connsiteX9" fmla="*/ 1057670 w 2701062"/>
                    <a:gd name="connsiteY9" fmla="*/ 1045028 h 3573323"/>
                    <a:gd name="connsiteX10" fmla="*/ 1053456 w 2701062"/>
                    <a:gd name="connsiteY10" fmla="*/ 1108235 h 3573323"/>
                    <a:gd name="connsiteX11" fmla="*/ 1040815 w 2701062"/>
                    <a:gd name="connsiteY11" fmla="*/ 1141946 h 3573323"/>
                    <a:gd name="connsiteX12" fmla="*/ 1049242 w 2701062"/>
                    <a:gd name="connsiteY12" fmla="*/ 1167229 h 3573323"/>
                    <a:gd name="connsiteX13" fmla="*/ 986035 w 2701062"/>
                    <a:gd name="connsiteY13" fmla="*/ 1184084 h 3573323"/>
                    <a:gd name="connsiteX14" fmla="*/ 1011318 w 2701062"/>
                    <a:gd name="connsiteY14" fmla="*/ 1318927 h 3573323"/>
                    <a:gd name="connsiteX15" fmla="*/ 1049242 w 2701062"/>
                    <a:gd name="connsiteY15" fmla="*/ 1314713 h 3573323"/>
                    <a:gd name="connsiteX16" fmla="*/ 1040815 w 2701062"/>
                    <a:gd name="connsiteY16" fmla="*/ 1377920 h 3573323"/>
                    <a:gd name="connsiteX17" fmla="*/ 981821 w 2701062"/>
                    <a:gd name="connsiteY17" fmla="*/ 1411631 h 3573323"/>
                    <a:gd name="connsiteX18" fmla="*/ 931255 w 2701062"/>
                    <a:gd name="connsiteY18" fmla="*/ 1411631 h 3573323"/>
                    <a:gd name="connsiteX19" fmla="*/ 897545 w 2701062"/>
                    <a:gd name="connsiteY19" fmla="*/ 1474838 h 3573323"/>
                    <a:gd name="connsiteX20" fmla="*/ 901758 w 2701062"/>
                    <a:gd name="connsiteY20" fmla="*/ 1504335 h 3573323"/>
                    <a:gd name="connsiteX21" fmla="*/ 948110 w 2701062"/>
                    <a:gd name="connsiteY21" fmla="*/ 1512762 h 3573323"/>
                    <a:gd name="connsiteX22" fmla="*/ 931255 w 2701062"/>
                    <a:gd name="connsiteY22" fmla="*/ 1550687 h 3573323"/>
                    <a:gd name="connsiteX23" fmla="*/ 952324 w 2701062"/>
                    <a:gd name="connsiteY23" fmla="*/ 1559115 h 3573323"/>
                    <a:gd name="connsiteX24" fmla="*/ 1015532 w 2701062"/>
                    <a:gd name="connsiteY24" fmla="*/ 1563328 h 3573323"/>
                    <a:gd name="connsiteX25" fmla="*/ 1040815 w 2701062"/>
                    <a:gd name="connsiteY25" fmla="*/ 1601253 h 3573323"/>
                    <a:gd name="connsiteX26" fmla="*/ 1036601 w 2701062"/>
                    <a:gd name="connsiteY26" fmla="*/ 1639177 h 3573323"/>
                    <a:gd name="connsiteX27" fmla="*/ 1104022 w 2701062"/>
                    <a:gd name="connsiteY27" fmla="*/ 1740309 h 3573323"/>
                    <a:gd name="connsiteX28" fmla="*/ 1053456 w 2701062"/>
                    <a:gd name="connsiteY28" fmla="*/ 1765592 h 3573323"/>
                    <a:gd name="connsiteX29" fmla="*/ 998676 w 2701062"/>
                    <a:gd name="connsiteY29" fmla="*/ 1761378 h 3573323"/>
                    <a:gd name="connsiteX30" fmla="*/ 964966 w 2701062"/>
                    <a:gd name="connsiteY30" fmla="*/ 1841441 h 3573323"/>
                    <a:gd name="connsiteX31" fmla="*/ 1015532 w 2701062"/>
                    <a:gd name="connsiteY31" fmla="*/ 1883579 h 3573323"/>
                    <a:gd name="connsiteX32" fmla="*/ 994463 w 2701062"/>
                    <a:gd name="connsiteY32" fmla="*/ 1980497 h 3573323"/>
                    <a:gd name="connsiteX33" fmla="*/ 1019746 w 2701062"/>
                    <a:gd name="connsiteY33" fmla="*/ 2014208 h 3573323"/>
                    <a:gd name="connsiteX34" fmla="*/ 990249 w 2701062"/>
                    <a:gd name="connsiteY34" fmla="*/ 2047918 h 3573323"/>
                    <a:gd name="connsiteX35" fmla="*/ 948110 w 2701062"/>
                    <a:gd name="connsiteY35" fmla="*/ 2047918 h 3573323"/>
                    <a:gd name="connsiteX36" fmla="*/ 939683 w 2701062"/>
                    <a:gd name="connsiteY36" fmla="*/ 2085843 h 3573323"/>
                    <a:gd name="connsiteX37" fmla="*/ 994463 w 2701062"/>
                    <a:gd name="connsiteY37" fmla="*/ 2132195 h 3573323"/>
                    <a:gd name="connsiteX38" fmla="*/ 981821 w 2701062"/>
                    <a:gd name="connsiteY38" fmla="*/ 2313389 h 3573323"/>
                    <a:gd name="connsiteX39" fmla="*/ 1015532 w 2701062"/>
                    <a:gd name="connsiteY39" fmla="*/ 2393452 h 3573323"/>
                    <a:gd name="connsiteX40" fmla="*/ 1049242 w 2701062"/>
                    <a:gd name="connsiteY40" fmla="*/ 2393452 h 3573323"/>
                    <a:gd name="connsiteX41" fmla="*/ 1129305 w 2701062"/>
                    <a:gd name="connsiteY41" fmla="*/ 2460873 h 3573323"/>
                    <a:gd name="connsiteX42" fmla="*/ 1125091 w 2701062"/>
                    <a:gd name="connsiteY42" fmla="*/ 2591502 h 3573323"/>
                    <a:gd name="connsiteX43" fmla="*/ 1087167 w 2701062"/>
                    <a:gd name="connsiteY43" fmla="*/ 2654709 h 3573323"/>
                    <a:gd name="connsiteX44" fmla="*/ 1015532 w 2701062"/>
                    <a:gd name="connsiteY44" fmla="*/ 2722130 h 3573323"/>
                    <a:gd name="connsiteX45" fmla="*/ 1007104 w 2701062"/>
                    <a:gd name="connsiteY45" fmla="*/ 2810621 h 3573323"/>
                    <a:gd name="connsiteX46" fmla="*/ 922828 w 2701062"/>
                    <a:gd name="connsiteY46" fmla="*/ 2823262 h 3573323"/>
                    <a:gd name="connsiteX47" fmla="*/ 868048 w 2701062"/>
                    <a:gd name="connsiteY47" fmla="*/ 2827476 h 3573323"/>
                    <a:gd name="connsiteX48" fmla="*/ 830123 w 2701062"/>
                    <a:gd name="connsiteY48" fmla="*/ 2789551 h 3573323"/>
                    <a:gd name="connsiteX49" fmla="*/ 577294 w 2701062"/>
                    <a:gd name="connsiteY49" fmla="*/ 2810621 h 3573323"/>
                    <a:gd name="connsiteX50" fmla="*/ 568866 w 2701062"/>
                    <a:gd name="connsiteY50" fmla="*/ 2915966 h 3573323"/>
                    <a:gd name="connsiteX51" fmla="*/ 514087 w 2701062"/>
                    <a:gd name="connsiteY51" fmla="*/ 2949677 h 3573323"/>
                    <a:gd name="connsiteX52" fmla="*/ 484590 w 2701062"/>
                    <a:gd name="connsiteY52" fmla="*/ 2915966 h 3573323"/>
                    <a:gd name="connsiteX53" fmla="*/ 446665 w 2701062"/>
                    <a:gd name="connsiteY53" fmla="*/ 2941249 h 3573323"/>
                    <a:gd name="connsiteX54" fmla="*/ 434024 w 2701062"/>
                    <a:gd name="connsiteY54" fmla="*/ 3059236 h 3573323"/>
                    <a:gd name="connsiteX55" fmla="*/ 328678 w 2701062"/>
                    <a:gd name="connsiteY55" fmla="*/ 3185651 h 3573323"/>
                    <a:gd name="connsiteX56" fmla="*/ 273899 w 2701062"/>
                    <a:gd name="connsiteY56" fmla="*/ 3198292 h 3573323"/>
                    <a:gd name="connsiteX57" fmla="*/ 252829 w 2701062"/>
                    <a:gd name="connsiteY57" fmla="*/ 3248858 h 3573323"/>
                    <a:gd name="connsiteX58" fmla="*/ 202263 w 2701062"/>
                    <a:gd name="connsiteY58" fmla="*/ 3328921 h 3573323"/>
                    <a:gd name="connsiteX59" fmla="*/ 164339 w 2701062"/>
                    <a:gd name="connsiteY59" fmla="*/ 3358418 h 3573323"/>
                    <a:gd name="connsiteX60" fmla="*/ 75849 w 2701062"/>
                    <a:gd name="connsiteY60" fmla="*/ 3387915 h 3573323"/>
                    <a:gd name="connsiteX61" fmla="*/ 12641 w 2701062"/>
                    <a:gd name="connsiteY61" fmla="*/ 3421625 h 3573323"/>
                    <a:gd name="connsiteX62" fmla="*/ 0 w 2701062"/>
                    <a:gd name="connsiteY62" fmla="*/ 3501688 h 3573323"/>
                    <a:gd name="connsiteX63" fmla="*/ 63207 w 2701062"/>
                    <a:gd name="connsiteY63" fmla="*/ 3497474 h 3573323"/>
                    <a:gd name="connsiteX64" fmla="*/ 96918 w 2701062"/>
                    <a:gd name="connsiteY64" fmla="*/ 3451122 h 3573323"/>
                    <a:gd name="connsiteX65" fmla="*/ 155911 w 2701062"/>
                    <a:gd name="connsiteY65" fmla="*/ 3493260 h 3573323"/>
                    <a:gd name="connsiteX66" fmla="*/ 164339 w 2701062"/>
                    <a:gd name="connsiteY66" fmla="*/ 3573323 h 3573323"/>
                    <a:gd name="connsiteX67" fmla="*/ 265471 w 2701062"/>
                    <a:gd name="connsiteY67" fmla="*/ 3522757 h 3573323"/>
                    <a:gd name="connsiteX68" fmla="*/ 252829 w 2701062"/>
                    <a:gd name="connsiteY68" fmla="*/ 3463763 h 3573323"/>
                    <a:gd name="connsiteX69" fmla="*/ 307609 w 2701062"/>
                    <a:gd name="connsiteY69" fmla="*/ 3421625 h 3573323"/>
                    <a:gd name="connsiteX70" fmla="*/ 345534 w 2701062"/>
                    <a:gd name="connsiteY70" fmla="*/ 3383701 h 3573323"/>
                    <a:gd name="connsiteX71" fmla="*/ 375030 w 2701062"/>
                    <a:gd name="connsiteY71" fmla="*/ 3341562 h 3573323"/>
                    <a:gd name="connsiteX72" fmla="*/ 497231 w 2701062"/>
                    <a:gd name="connsiteY72" fmla="*/ 3349990 h 3573323"/>
                    <a:gd name="connsiteX73" fmla="*/ 497231 w 2701062"/>
                    <a:gd name="connsiteY73" fmla="*/ 3349990 h 3573323"/>
                    <a:gd name="connsiteX74" fmla="*/ 568866 w 2701062"/>
                    <a:gd name="connsiteY74" fmla="*/ 3383701 h 3573323"/>
                    <a:gd name="connsiteX75" fmla="*/ 589935 w 2701062"/>
                    <a:gd name="connsiteY75" fmla="*/ 3362632 h 3573323"/>
                    <a:gd name="connsiteX76" fmla="*/ 648929 w 2701062"/>
                    <a:gd name="connsiteY76" fmla="*/ 3392128 h 3573323"/>
                    <a:gd name="connsiteX77" fmla="*/ 674212 w 2701062"/>
                    <a:gd name="connsiteY77" fmla="*/ 3387915 h 3573323"/>
                    <a:gd name="connsiteX78" fmla="*/ 720564 w 2701062"/>
                    <a:gd name="connsiteY78" fmla="*/ 3451122 h 3573323"/>
                    <a:gd name="connsiteX79" fmla="*/ 754275 w 2701062"/>
                    <a:gd name="connsiteY79" fmla="*/ 3442694 h 3573323"/>
                    <a:gd name="connsiteX80" fmla="*/ 804840 w 2701062"/>
                    <a:gd name="connsiteY80" fmla="*/ 3366845 h 3573323"/>
                    <a:gd name="connsiteX81" fmla="*/ 842765 w 2701062"/>
                    <a:gd name="connsiteY81" fmla="*/ 3333135 h 3573323"/>
                    <a:gd name="connsiteX82" fmla="*/ 830123 w 2701062"/>
                    <a:gd name="connsiteY82" fmla="*/ 3278355 h 3573323"/>
                    <a:gd name="connsiteX83" fmla="*/ 859620 w 2701062"/>
                    <a:gd name="connsiteY83" fmla="*/ 3223575 h 3573323"/>
                    <a:gd name="connsiteX84" fmla="*/ 918614 w 2701062"/>
                    <a:gd name="connsiteY84" fmla="*/ 3173010 h 3573323"/>
                    <a:gd name="connsiteX85" fmla="*/ 1011318 w 2701062"/>
                    <a:gd name="connsiteY85" fmla="*/ 3156154 h 3573323"/>
                    <a:gd name="connsiteX86" fmla="*/ 1078739 w 2701062"/>
                    <a:gd name="connsiteY86" fmla="*/ 3143513 h 3573323"/>
                    <a:gd name="connsiteX87" fmla="*/ 1163016 w 2701062"/>
                    <a:gd name="connsiteY87" fmla="*/ 3215148 h 3573323"/>
                    <a:gd name="connsiteX88" fmla="*/ 1222009 w 2701062"/>
                    <a:gd name="connsiteY88" fmla="*/ 3248858 h 3573323"/>
                    <a:gd name="connsiteX89" fmla="*/ 1226223 w 2701062"/>
                    <a:gd name="connsiteY89" fmla="*/ 3202506 h 3573323"/>
                    <a:gd name="connsiteX90" fmla="*/ 1243078 w 2701062"/>
                    <a:gd name="connsiteY90" fmla="*/ 3194079 h 3573323"/>
                    <a:gd name="connsiteX91" fmla="*/ 1344210 w 2701062"/>
                    <a:gd name="connsiteY91" fmla="*/ 3215148 h 3573323"/>
                    <a:gd name="connsiteX92" fmla="*/ 1398990 w 2701062"/>
                    <a:gd name="connsiteY92" fmla="*/ 3223575 h 3573323"/>
                    <a:gd name="connsiteX93" fmla="*/ 1436914 w 2701062"/>
                    <a:gd name="connsiteY93" fmla="*/ 3151940 h 3573323"/>
                    <a:gd name="connsiteX94" fmla="*/ 1495908 w 2701062"/>
                    <a:gd name="connsiteY94" fmla="*/ 3143513 h 3573323"/>
                    <a:gd name="connsiteX95" fmla="*/ 1597040 w 2701062"/>
                    <a:gd name="connsiteY95" fmla="*/ 3198292 h 3573323"/>
                    <a:gd name="connsiteX96" fmla="*/ 1656033 w 2701062"/>
                    <a:gd name="connsiteY96" fmla="*/ 3219362 h 3573323"/>
                    <a:gd name="connsiteX97" fmla="*/ 1719240 w 2701062"/>
                    <a:gd name="connsiteY97" fmla="*/ 3160368 h 3573323"/>
                    <a:gd name="connsiteX98" fmla="*/ 1715027 w 2701062"/>
                    <a:gd name="connsiteY98" fmla="*/ 3088733 h 3573323"/>
                    <a:gd name="connsiteX99" fmla="*/ 1833014 w 2701062"/>
                    <a:gd name="connsiteY99" fmla="*/ 3139299 h 3573323"/>
                    <a:gd name="connsiteX100" fmla="*/ 1862510 w 2701062"/>
                    <a:gd name="connsiteY100" fmla="*/ 3088733 h 3573323"/>
                    <a:gd name="connsiteX101" fmla="*/ 2018422 w 2701062"/>
                    <a:gd name="connsiteY101" fmla="*/ 3067664 h 3573323"/>
                    <a:gd name="connsiteX102" fmla="*/ 2186975 w 2701062"/>
                    <a:gd name="connsiteY102" fmla="*/ 3126657 h 3573323"/>
                    <a:gd name="connsiteX103" fmla="*/ 2254396 w 2701062"/>
                    <a:gd name="connsiteY103" fmla="*/ 3042381 h 3573323"/>
                    <a:gd name="connsiteX104" fmla="*/ 2338673 w 2701062"/>
                    <a:gd name="connsiteY104" fmla="*/ 3042381 h 3573323"/>
                    <a:gd name="connsiteX105" fmla="*/ 2380811 w 2701062"/>
                    <a:gd name="connsiteY105" fmla="*/ 2987601 h 3573323"/>
                    <a:gd name="connsiteX106" fmla="*/ 2456660 w 2701062"/>
                    <a:gd name="connsiteY106" fmla="*/ 2991815 h 3573323"/>
                    <a:gd name="connsiteX107" fmla="*/ 2469301 w 2701062"/>
                    <a:gd name="connsiteY107" fmla="*/ 2911752 h 3573323"/>
                    <a:gd name="connsiteX108" fmla="*/ 2595716 w 2701062"/>
                    <a:gd name="connsiteY108" fmla="*/ 2844331 h 3573323"/>
                    <a:gd name="connsiteX109" fmla="*/ 2595716 w 2701062"/>
                    <a:gd name="connsiteY109" fmla="*/ 2743199 h 3573323"/>
                    <a:gd name="connsiteX110" fmla="*/ 2616785 w 2701062"/>
                    <a:gd name="connsiteY110" fmla="*/ 2705275 h 3573323"/>
                    <a:gd name="connsiteX111" fmla="*/ 2591502 w 2701062"/>
                    <a:gd name="connsiteY111" fmla="*/ 2679992 h 3573323"/>
                    <a:gd name="connsiteX112" fmla="*/ 2515653 w 2701062"/>
                    <a:gd name="connsiteY112" fmla="*/ 2679992 h 3573323"/>
                    <a:gd name="connsiteX113" fmla="*/ 2460874 w 2701062"/>
                    <a:gd name="connsiteY113" fmla="*/ 2692633 h 3573323"/>
                    <a:gd name="connsiteX114" fmla="*/ 2435591 w 2701062"/>
                    <a:gd name="connsiteY114" fmla="*/ 2705275 h 3573323"/>
                    <a:gd name="connsiteX115" fmla="*/ 2397666 w 2701062"/>
                    <a:gd name="connsiteY115" fmla="*/ 2654709 h 3573323"/>
                    <a:gd name="connsiteX116" fmla="*/ 2347100 w 2701062"/>
                    <a:gd name="connsiteY116" fmla="*/ 2629426 h 3573323"/>
                    <a:gd name="connsiteX117" fmla="*/ 2410308 w 2701062"/>
                    <a:gd name="connsiteY117" fmla="*/ 2591502 h 3573323"/>
                    <a:gd name="connsiteX118" fmla="*/ 2439804 w 2701062"/>
                    <a:gd name="connsiteY118" fmla="*/ 2444018 h 3573323"/>
                    <a:gd name="connsiteX119" fmla="*/ 2481943 w 2701062"/>
                    <a:gd name="connsiteY119" fmla="*/ 2477728 h 3573323"/>
                    <a:gd name="connsiteX120" fmla="*/ 2532509 w 2701062"/>
                    <a:gd name="connsiteY120" fmla="*/ 2406093 h 3573323"/>
                    <a:gd name="connsiteX121" fmla="*/ 2545150 w 2701062"/>
                    <a:gd name="connsiteY121" fmla="*/ 2368169 h 3573323"/>
                    <a:gd name="connsiteX122" fmla="*/ 2633640 w 2701062"/>
                    <a:gd name="connsiteY122" fmla="*/ 2254396 h 3573323"/>
                    <a:gd name="connsiteX123" fmla="*/ 2650496 w 2701062"/>
                    <a:gd name="connsiteY123" fmla="*/ 2161692 h 3573323"/>
                    <a:gd name="connsiteX124" fmla="*/ 2696848 w 2701062"/>
                    <a:gd name="connsiteY124" fmla="*/ 2085843 h 3573323"/>
                    <a:gd name="connsiteX125" fmla="*/ 2701062 w 2701062"/>
                    <a:gd name="connsiteY125" fmla="*/ 1879365 h 3573323"/>
                    <a:gd name="connsiteX126" fmla="*/ 2503012 w 2701062"/>
                    <a:gd name="connsiteY126" fmla="*/ 1744523 h 3573323"/>
                    <a:gd name="connsiteX127" fmla="*/ 2237541 w 2701062"/>
                    <a:gd name="connsiteY127" fmla="*/ 1715026 h 3573323"/>
                    <a:gd name="connsiteX128" fmla="*/ 2161692 w 2701062"/>
                    <a:gd name="connsiteY128" fmla="*/ 1803516 h 3573323"/>
                    <a:gd name="connsiteX129" fmla="*/ 2123768 w 2701062"/>
                    <a:gd name="connsiteY129" fmla="*/ 1795089 h 3573323"/>
                    <a:gd name="connsiteX130" fmla="*/ 2111126 w 2701062"/>
                    <a:gd name="connsiteY130" fmla="*/ 1744523 h 3573323"/>
                    <a:gd name="connsiteX131" fmla="*/ 2203830 w 2701062"/>
                    <a:gd name="connsiteY131" fmla="*/ 1647605 h 3573323"/>
                    <a:gd name="connsiteX132" fmla="*/ 2178547 w 2701062"/>
                    <a:gd name="connsiteY132" fmla="*/ 1508549 h 3573323"/>
                    <a:gd name="connsiteX133" fmla="*/ 2090057 w 2701062"/>
                    <a:gd name="connsiteY133" fmla="*/ 1415845 h 3573323"/>
                    <a:gd name="connsiteX134" fmla="*/ 2056346 w 2701062"/>
                    <a:gd name="connsiteY134" fmla="*/ 1386348 h 3573323"/>
                    <a:gd name="connsiteX135" fmla="*/ 2127981 w 2701062"/>
                    <a:gd name="connsiteY135" fmla="*/ 1373706 h 3573323"/>
                    <a:gd name="connsiteX136" fmla="*/ 2127981 w 2701062"/>
                    <a:gd name="connsiteY136" fmla="*/ 1339996 h 3573323"/>
                    <a:gd name="connsiteX137" fmla="*/ 2031063 w 2701062"/>
                    <a:gd name="connsiteY137" fmla="*/ 1213581 h 3573323"/>
                    <a:gd name="connsiteX138" fmla="*/ 2022636 w 2701062"/>
                    <a:gd name="connsiteY138" fmla="*/ 1129304 h 3573323"/>
                    <a:gd name="connsiteX139" fmla="*/ 2056346 w 2701062"/>
                    <a:gd name="connsiteY139" fmla="*/ 1066097 h 3573323"/>
                    <a:gd name="connsiteX140" fmla="*/ 2039491 w 2701062"/>
                    <a:gd name="connsiteY140" fmla="*/ 1032386 h 3573323"/>
                    <a:gd name="connsiteX141" fmla="*/ 1967856 w 2701062"/>
                    <a:gd name="connsiteY141" fmla="*/ 1011317 h 3573323"/>
                    <a:gd name="connsiteX142" fmla="*/ 1929932 w 2701062"/>
                    <a:gd name="connsiteY142" fmla="*/ 952324 h 3573323"/>
                    <a:gd name="connsiteX143" fmla="*/ 1934146 w 2701062"/>
                    <a:gd name="connsiteY143" fmla="*/ 893330 h 3573323"/>
                    <a:gd name="connsiteX144" fmla="*/ 1727668 w 2701062"/>
                    <a:gd name="connsiteY144" fmla="*/ 775343 h 3573323"/>
                    <a:gd name="connsiteX145" fmla="*/ 1664461 w 2701062"/>
                    <a:gd name="connsiteY145" fmla="*/ 716350 h 3573323"/>
                    <a:gd name="connsiteX146" fmla="*/ 1356851 w 2701062"/>
                    <a:gd name="connsiteY146" fmla="*/ 0 h 3573323"/>
                    <a:gd name="connsiteX0" fmla="*/ 1356851 w 2701062"/>
                    <a:gd name="connsiteY0" fmla="*/ 8428 h 3573323"/>
                    <a:gd name="connsiteX1" fmla="*/ 876475 w 2701062"/>
                    <a:gd name="connsiteY1" fmla="*/ 648928 h 3573323"/>
                    <a:gd name="connsiteX2" fmla="*/ 804840 w 2701062"/>
                    <a:gd name="connsiteY2" fmla="*/ 720563 h 3573323"/>
                    <a:gd name="connsiteX3" fmla="*/ 813268 w 2701062"/>
                    <a:gd name="connsiteY3" fmla="*/ 851192 h 3573323"/>
                    <a:gd name="connsiteX4" fmla="*/ 897545 w 2701062"/>
                    <a:gd name="connsiteY4" fmla="*/ 1019745 h 3573323"/>
                    <a:gd name="connsiteX5" fmla="*/ 943897 w 2701062"/>
                    <a:gd name="connsiteY5" fmla="*/ 1104021 h 3573323"/>
                    <a:gd name="connsiteX6" fmla="*/ 964966 w 2701062"/>
                    <a:gd name="connsiteY6" fmla="*/ 1133518 h 3573323"/>
                    <a:gd name="connsiteX7" fmla="*/ 994463 w 2701062"/>
                    <a:gd name="connsiteY7" fmla="*/ 1108235 h 3573323"/>
                    <a:gd name="connsiteX8" fmla="*/ 1011318 w 2701062"/>
                    <a:gd name="connsiteY8" fmla="*/ 1053456 h 3573323"/>
                    <a:gd name="connsiteX9" fmla="*/ 1057670 w 2701062"/>
                    <a:gd name="connsiteY9" fmla="*/ 1045028 h 3573323"/>
                    <a:gd name="connsiteX10" fmla="*/ 1053456 w 2701062"/>
                    <a:gd name="connsiteY10" fmla="*/ 1108235 h 3573323"/>
                    <a:gd name="connsiteX11" fmla="*/ 1040815 w 2701062"/>
                    <a:gd name="connsiteY11" fmla="*/ 1141946 h 3573323"/>
                    <a:gd name="connsiteX12" fmla="*/ 1049242 w 2701062"/>
                    <a:gd name="connsiteY12" fmla="*/ 1167229 h 3573323"/>
                    <a:gd name="connsiteX13" fmla="*/ 986035 w 2701062"/>
                    <a:gd name="connsiteY13" fmla="*/ 1184084 h 3573323"/>
                    <a:gd name="connsiteX14" fmla="*/ 1011318 w 2701062"/>
                    <a:gd name="connsiteY14" fmla="*/ 1318927 h 3573323"/>
                    <a:gd name="connsiteX15" fmla="*/ 1049242 w 2701062"/>
                    <a:gd name="connsiteY15" fmla="*/ 1314713 h 3573323"/>
                    <a:gd name="connsiteX16" fmla="*/ 1040815 w 2701062"/>
                    <a:gd name="connsiteY16" fmla="*/ 1377920 h 3573323"/>
                    <a:gd name="connsiteX17" fmla="*/ 981821 w 2701062"/>
                    <a:gd name="connsiteY17" fmla="*/ 1411631 h 3573323"/>
                    <a:gd name="connsiteX18" fmla="*/ 931255 w 2701062"/>
                    <a:gd name="connsiteY18" fmla="*/ 1411631 h 3573323"/>
                    <a:gd name="connsiteX19" fmla="*/ 897545 w 2701062"/>
                    <a:gd name="connsiteY19" fmla="*/ 1474838 h 3573323"/>
                    <a:gd name="connsiteX20" fmla="*/ 901758 w 2701062"/>
                    <a:gd name="connsiteY20" fmla="*/ 1504335 h 3573323"/>
                    <a:gd name="connsiteX21" fmla="*/ 948110 w 2701062"/>
                    <a:gd name="connsiteY21" fmla="*/ 1512762 h 3573323"/>
                    <a:gd name="connsiteX22" fmla="*/ 931255 w 2701062"/>
                    <a:gd name="connsiteY22" fmla="*/ 1550687 h 3573323"/>
                    <a:gd name="connsiteX23" fmla="*/ 952324 w 2701062"/>
                    <a:gd name="connsiteY23" fmla="*/ 1559115 h 3573323"/>
                    <a:gd name="connsiteX24" fmla="*/ 1015532 w 2701062"/>
                    <a:gd name="connsiteY24" fmla="*/ 1563328 h 3573323"/>
                    <a:gd name="connsiteX25" fmla="*/ 1040815 w 2701062"/>
                    <a:gd name="connsiteY25" fmla="*/ 1601253 h 3573323"/>
                    <a:gd name="connsiteX26" fmla="*/ 1036601 w 2701062"/>
                    <a:gd name="connsiteY26" fmla="*/ 1639177 h 3573323"/>
                    <a:gd name="connsiteX27" fmla="*/ 1104022 w 2701062"/>
                    <a:gd name="connsiteY27" fmla="*/ 1740309 h 3573323"/>
                    <a:gd name="connsiteX28" fmla="*/ 1053456 w 2701062"/>
                    <a:gd name="connsiteY28" fmla="*/ 1765592 h 3573323"/>
                    <a:gd name="connsiteX29" fmla="*/ 998676 w 2701062"/>
                    <a:gd name="connsiteY29" fmla="*/ 1761378 h 3573323"/>
                    <a:gd name="connsiteX30" fmla="*/ 964966 w 2701062"/>
                    <a:gd name="connsiteY30" fmla="*/ 1841441 h 3573323"/>
                    <a:gd name="connsiteX31" fmla="*/ 1015532 w 2701062"/>
                    <a:gd name="connsiteY31" fmla="*/ 1883579 h 3573323"/>
                    <a:gd name="connsiteX32" fmla="*/ 994463 w 2701062"/>
                    <a:gd name="connsiteY32" fmla="*/ 1980497 h 3573323"/>
                    <a:gd name="connsiteX33" fmla="*/ 1019746 w 2701062"/>
                    <a:gd name="connsiteY33" fmla="*/ 2014208 h 3573323"/>
                    <a:gd name="connsiteX34" fmla="*/ 990249 w 2701062"/>
                    <a:gd name="connsiteY34" fmla="*/ 2047918 h 3573323"/>
                    <a:gd name="connsiteX35" fmla="*/ 948110 w 2701062"/>
                    <a:gd name="connsiteY35" fmla="*/ 2047918 h 3573323"/>
                    <a:gd name="connsiteX36" fmla="*/ 939683 w 2701062"/>
                    <a:gd name="connsiteY36" fmla="*/ 2085843 h 3573323"/>
                    <a:gd name="connsiteX37" fmla="*/ 994463 w 2701062"/>
                    <a:gd name="connsiteY37" fmla="*/ 2132195 h 3573323"/>
                    <a:gd name="connsiteX38" fmla="*/ 981821 w 2701062"/>
                    <a:gd name="connsiteY38" fmla="*/ 2313389 h 3573323"/>
                    <a:gd name="connsiteX39" fmla="*/ 1015532 w 2701062"/>
                    <a:gd name="connsiteY39" fmla="*/ 2393452 h 3573323"/>
                    <a:gd name="connsiteX40" fmla="*/ 1049242 w 2701062"/>
                    <a:gd name="connsiteY40" fmla="*/ 2393452 h 3573323"/>
                    <a:gd name="connsiteX41" fmla="*/ 1129305 w 2701062"/>
                    <a:gd name="connsiteY41" fmla="*/ 2460873 h 3573323"/>
                    <a:gd name="connsiteX42" fmla="*/ 1125091 w 2701062"/>
                    <a:gd name="connsiteY42" fmla="*/ 2591502 h 3573323"/>
                    <a:gd name="connsiteX43" fmla="*/ 1087167 w 2701062"/>
                    <a:gd name="connsiteY43" fmla="*/ 2654709 h 3573323"/>
                    <a:gd name="connsiteX44" fmla="*/ 1015532 w 2701062"/>
                    <a:gd name="connsiteY44" fmla="*/ 2722130 h 3573323"/>
                    <a:gd name="connsiteX45" fmla="*/ 1007104 w 2701062"/>
                    <a:gd name="connsiteY45" fmla="*/ 2810621 h 3573323"/>
                    <a:gd name="connsiteX46" fmla="*/ 922828 w 2701062"/>
                    <a:gd name="connsiteY46" fmla="*/ 2823262 h 3573323"/>
                    <a:gd name="connsiteX47" fmla="*/ 868048 w 2701062"/>
                    <a:gd name="connsiteY47" fmla="*/ 2827476 h 3573323"/>
                    <a:gd name="connsiteX48" fmla="*/ 830123 w 2701062"/>
                    <a:gd name="connsiteY48" fmla="*/ 2789551 h 3573323"/>
                    <a:gd name="connsiteX49" fmla="*/ 577294 w 2701062"/>
                    <a:gd name="connsiteY49" fmla="*/ 2810621 h 3573323"/>
                    <a:gd name="connsiteX50" fmla="*/ 568866 w 2701062"/>
                    <a:gd name="connsiteY50" fmla="*/ 2915966 h 3573323"/>
                    <a:gd name="connsiteX51" fmla="*/ 514087 w 2701062"/>
                    <a:gd name="connsiteY51" fmla="*/ 2949677 h 3573323"/>
                    <a:gd name="connsiteX52" fmla="*/ 484590 w 2701062"/>
                    <a:gd name="connsiteY52" fmla="*/ 2915966 h 3573323"/>
                    <a:gd name="connsiteX53" fmla="*/ 446665 w 2701062"/>
                    <a:gd name="connsiteY53" fmla="*/ 2941249 h 3573323"/>
                    <a:gd name="connsiteX54" fmla="*/ 434024 w 2701062"/>
                    <a:gd name="connsiteY54" fmla="*/ 3059236 h 3573323"/>
                    <a:gd name="connsiteX55" fmla="*/ 328678 w 2701062"/>
                    <a:gd name="connsiteY55" fmla="*/ 3185651 h 3573323"/>
                    <a:gd name="connsiteX56" fmla="*/ 273899 w 2701062"/>
                    <a:gd name="connsiteY56" fmla="*/ 3198292 h 3573323"/>
                    <a:gd name="connsiteX57" fmla="*/ 252829 w 2701062"/>
                    <a:gd name="connsiteY57" fmla="*/ 3248858 h 3573323"/>
                    <a:gd name="connsiteX58" fmla="*/ 202263 w 2701062"/>
                    <a:gd name="connsiteY58" fmla="*/ 3328921 h 3573323"/>
                    <a:gd name="connsiteX59" fmla="*/ 164339 w 2701062"/>
                    <a:gd name="connsiteY59" fmla="*/ 3358418 h 3573323"/>
                    <a:gd name="connsiteX60" fmla="*/ 75849 w 2701062"/>
                    <a:gd name="connsiteY60" fmla="*/ 3387915 h 3573323"/>
                    <a:gd name="connsiteX61" fmla="*/ 12641 w 2701062"/>
                    <a:gd name="connsiteY61" fmla="*/ 3421625 h 3573323"/>
                    <a:gd name="connsiteX62" fmla="*/ 0 w 2701062"/>
                    <a:gd name="connsiteY62" fmla="*/ 3501688 h 3573323"/>
                    <a:gd name="connsiteX63" fmla="*/ 63207 w 2701062"/>
                    <a:gd name="connsiteY63" fmla="*/ 3497474 h 3573323"/>
                    <a:gd name="connsiteX64" fmla="*/ 96918 w 2701062"/>
                    <a:gd name="connsiteY64" fmla="*/ 3451122 h 3573323"/>
                    <a:gd name="connsiteX65" fmla="*/ 155911 w 2701062"/>
                    <a:gd name="connsiteY65" fmla="*/ 3493260 h 3573323"/>
                    <a:gd name="connsiteX66" fmla="*/ 164339 w 2701062"/>
                    <a:gd name="connsiteY66" fmla="*/ 3573323 h 3573323"/>
                    <a:gd name="connsiteX67" fmla="*/ 265471 w 2701062"/>
                    <a:gd name="connsiteY67" fmla="*/ 3522757 h 3573323"/>
                    <a:gd name="connsiteX68" fmla="*/ 252829 w 2701062"/>
                    <a:gd name="connsiteY68" fmla="*/ 3463763 h 3573323"/>
                    <a:gd name="connsiteX69" fmla="*/ 307609 w 2701062"/>
                    <a:gd name="connsiteY69" fmla="*/ 3421625 h 3573323"/>
                    <a:gd name="connsiteX70" fmla="*/ 345534 w 2701062"/>
                    <a:gd name="connsiteY70" fmla="*/ 3383701 h 3573323"/>
                    <a:gd name="connsiteX71" fmla="*/ 375030 w 2701062"/>
                    <a:gd name="connsiteY71" fmla="*/ 3341562 h 3573323"/>
                    <a:gd name="connsiteX72" fmla="*/ 497231 w 2701062"/>
                    <a:gd name="connsiteY72" fmla="*/ 3349990 h 3573323"/>
                    <a:gd name="connsiteX73" fmla="*/ 497231 w 2701062"/>
                    <a:gd name="connsiteY73" fmla="*/ 3349990 h 3573323"/>
                    <a:gd name="connsiteX74" fmla="*/ 568866 w 2701062"/>
                    <a:gd name="connsiteY74" fmla="*/ 3383701 h 3573323"/>
                    <a:gd name="connsiteX75" fmla="*/ 589935 w 2701062"/>
                    <a:gd name="connsiteY75" fmla="*/ 3362632 h 3573323"/>
                    <a:gd name="connsiteX76" fmla="*/ 648929 w 2701062"/>
                    <a:gd name="connsiteY76" fmla="*/ 3392128 h 3573323"/>
                    <a:gd name="connsiteX77" fmla="*/ 674212 w 2701062"/>
                    <a:gd name="connsiteY77" fmla="*/ 3387915 h 3573323"/>
                    <a:gd name="connsiteX78" fmla="*/ 720564 w 2701062"/>
                    <a:gd name="connsiteY78" fmla="*/ 3451122 h 3573323"/>
                    <a:gd name="connsiteX79" fmla="*/ 754275 w 2701062"/>
                    <a:gd name="connsiteY79" fmla="*/ 3442694 h 3573323"/>
                    <a:gd name="connsiteX80" fmla="*/ 804840 w 2701062"/>
                    <a:gd name="connsiteY80" fmla="*/ 3366845 h 3573323"/>
                    <a:gd name="connsiteX81" fmla="*/ 842765 w 2701062"/>
                    <a:gd name="connsiteY81" fmla="*/ 3333135 h 3573323"/>
                    <a:gd name="connsiteX82" fmla="*/ 830123 w 2701062"/>
                    <a:gd name="connsiteY82" fmla="*/ 3278355 h 3573323"/>
                    <a:gd name="connsiteX83" fmla="*/ 859620 w 2701062"/>
                    <a:gd name="connsiteY83" fmla="*/ 3223575 h 3573323"/>
                    <a:gd name="connsiteX84" fmla="*/ 918614 w 2701062"/>
                    <a:gd name="connsiteY84" fmla="*/ 3173010 h 3573323"/>
                    <a:gd name="connsiteX85" fmla="*/ 1011318 w 2701062"/>
                    <a:gd name="connsiteY85" fmla="*/ 3156154 h 3573323"/>
                    <a:gd name="connsiteX86" fmla="*/ 1078739 w 2701062"/>
                    <a:gd name="connsiteY86" fmla="*/ 3143513 h 3573323"/>
                    <a:gd name="connsiteX87" fmla="*/ 1163016 w 2701062"/>
                    <a:gd name="connsiteY87" fmla="*/ 3215148 h 3573323"/>
                    <a:gd name="connsiteX88" fmla="*/ 1222009 w 2701062"/>
                    <a:gd name="connsiteY88" fmla="*/ 3248858 h 3573323"/>
                    <a:gd name="connsiteX89" fmla="*/ 1226223 w 2701062"/>
                    <a:gd name="connsiteY89" fmla="*/ 3202506 h 3573323"/>
                    <a:gd name="connsiteX90" fmla="*/ 1243078 w 2701062"/>
                    <a:gd name="connsiteY90" fmla="*/ 3194079 h 3573323"/>
                    <a:gd name="connsiteX91" fmla="*/ 1344210 w 2701062"/>
                    <a:gd name="connsiteY91" fmla="*/ 3215148 h 3573323"/>
                    <a:gd name="connsiteX92" fmla="*/ 1398990 w 2701062"/>
                    <a:gd name="connsiteY92" fmla="*/ 3223575 h 3573323"/>
                    <a:gd name="connsiteX93" fmla="*/ 1436914 w 2701062"/>
                    <a:gd name="connsiteY93" fmla="*/ 3151940 h 3573323"/>
                    <a:gd name="connsiteX94" fmla="*/ 1495908 w 2701062"/>
                    <a:gd name="connsiteY94" fmla="*/ 3143513 h 3573323"/>
                    <a:gd name="connsiteX95" fmla="*/ 1597040 w 2701062"/>
                    <a:gd name="connsiteY95" fmla="*/ 3198292 h 3573323"/>
                    <a:gd name="connsiteX96" fmla="*/ 1656033 w 2701062"/>
                    <a:gd name="connsiteY96" fmla="*/ 3219362 h 3573323"/>
                    <a:gd name="connsiteX97" fmla="*/ 1719240 w 2701062"/>
                    <a:gd name="connsiteY97" fmla="*/ 3160368 h 3573323"/>
                    <a:gd name="connsiteX98" fmla="*/ 1715027 w 2701062"/>
                    <a:gd name="connsiteY98" fmla="*/ 3088733 h 3573323"/>
                    <a:gd name="connsiteX99" fmla="*/ 1833014 w 2701062"/>
                    <a:gd name="connsiteY99" fmla="*/ 3139299 h 3573323"/>
                    <a:gd name="connsiteX100" fmla="*/ 1862510 w 2701062"/>
                    <a:gd name="connsiteY100" fmla="*/ 3088733 h 3573323"/>
                    <a:gd name="connsiteX101" fmla="*/ 2018422 w 2701062"/>
                    <a:gd name="connsiteY101" fmla="*/ 3067664 h 3573323"/>
                    <a:gd name="connsiteX102" fmla="*/ 2186975 w 2701062"/>
                    <a:gd name="connsiteY102" fmla="*/ 3126657 h 3573323"/>
                    <a:gd name="connsiteX103" fmla="*/ 2254396 w 2701062"/>
                    <a:gd name="connsiteY103" fmla="*/ 3042381 h 3573323"/>
                    <a:gd name="connsiteX104" fmla="*/ 2338673 w 2701062"/>
                    <a:gd name="connsiteY104" fmla="*/ 3042381 h 3573323"/>
                    <a:gd name="connsiteX105" fmla="*/ 2380811 w 2701062"/>
                    <a:gd name="connsiteY105" fmla="*/ 2987601 h 3573323"/>
                    <a:gd name="connsiteX106" fmla="*/ 2456660 w 2701062"/>
                    <a:gd name="connsiteY106" fmla="*/ 2991815 h 3573323"/>
                    <a:gd name="connsiteX107" fmla="*/ 2469301 w 2701062"/>
                    <a:gd name="connsiteY107" fmla="*/ 2911752 h 3573323"/>
                    <a:gd name="connsiteX108" fmla="*/ 2595716 w 2701062"/>
                    <a:gd name="connsiteY108" fmla="*/ 2844331 h 3573323"/>
                    <a:gd name="connsiteX109" fmla="*/ 2595716 w 2701062"/>
                    <a:gd name="connsiteY109" fmla="*/ 2743199 h 3573323"/>
                    <a:gd name="connsiteX110" fmla="*/ 2616785 w 2701062"/>
                    <a:gd name="connsiteY110" fmla="*/ 2705275 h 3573323"/>
                    <a:gd name="connsiteX111" fmla="*/ 2591502 w 2701062"/>
                    <a:gd name="connsiteY111" fmla="*/ 2679992 h 3573323"/>
                    <a:gd name="connsiteX112" fmla="*/ 2515653 w 2701062"/>
                    <a:gd name="connsiteY112" fmla="*/ 2679992 h 3573323"/>
                    <a:gd name="connsiteX113" fmla="*/ 2460874 w 2701062"/>
                    <a:gd name="connsiteY113" fmla="*/ 2692633 h 3573323"/>
                    <a:gd name="connsiteX114" fmla="*/ 2435591 w 2701062"/>
                    <a:gd name="connsiteY114" fmla="*/ 2705275 h 3573323"/>
                    <a:gd name="connsiteX115" fmla="*/ 2397666 w 2701062"/>
                    <a:gd name="connsiteY115" fmla="*/ 2654709 h 3573323"/>
                    <a:gd name="connsiteX116" fmla="*/ 2347100 w 2701062"/>
                    <a:gd name="connsiteY116" fmla="*/ 2629426 h 3573323"/>
                    <a:gd name="connsiteX117" fmla="*/ 2410308 w 2701062"/>
                    <a:gd name="connsiteY117" fmla="*/ 2591502 h 3573323"/>
                    <a:gd name="connsiteX118" fmla="*/ 2439804 w 2701062"/>
                    <a:gd name="connsiteY118" fmla="*/ 2444018 h 3573323"/>
                    <a:gd name="connsiteX119" fmla="*/ 2481943 w 2701062"/>
                    <a:gd name="connsiteY119" fmla="*/ 2477728 h 3573323"/>
                    <a:gd name="connsiteX120" fmla="*/ 2532509 w 2701062"/>
                    <a:gd name="connsiteY120" fmla="*/ 2406093 h 3573323"/>
                    <a:gd name="connsiteX121" fmla="*/ 2545150 w 2701062"/>
                    <a:gd name="connsiteY121" fmla="*/ 2368169 h 3573323"/>
                    <a:gd name="connsiteX122" fmla="*/ 2633640 w 2701062"/>
                    <a:gd name="connsiteY122" fmla="*/ 2254396 h 3573323"/>
                    <a:gd name="connsiteX123" fmla="*/ 2650496 w 2701062"/>
                    <a:gd name="connsiteY123" fmla="*/ 2161692 h 3573323"/>
                    <a:gd name="connsiteX124" fmla="*/ 2696848 w 2701062"/>
                    <a:gd name="connsiteY124" fmla="*/ 2085843 h 3573323"/>
                    <a:gd name="connsiteX125" fmla="*/ 2701062 w 2701062"/>
                    <a:gd name="connsiteY125" fmla="*/ 1879365 h 3573323"/>
                    <a:gd name="connsiteX126" fmla="*/ 2503012 w 2701062"/>
                    <a:gd name="connsiteY126" fmla="*/ 1744523 h 3573323"/>
                    <a:gd name="connsiteX127" fmla="*/ 2237541 w 2701062"/>
                    <a:gd name="connsiteY127" fmla="*/ 1715026 h 3573323"/>
                    <a:gd name="connsiteX128" fmla="*/ 2161692 w 2701062"/>
                    <a:gd name="connsiteY128" fmla="*/ 1803516 h 3573323"/>
                    <a:gd name="connsiteX129" fmla="*/ 2123768 w 2701062"/>
                    <a:gd name="connsiteY129" fmla="*/ 1795089 h 3573323"/>
                    <a:gd name="connsiteX130" fmla="*/ 2111126 w 2701062"/>
                    <a:gd name="connsiteY130" fmla="*/ 1744523 h 3573323"/>
                    <a:gd name="connsiteX131" fmla="*/ 2203830 w 2701062"/>
                    <a:gd name="connsiteY131" fmla="*/ 1647605 h 3573323"/>
                    <a:gd name="connsiteX132" fmla="*/ 2178547 w 2701062"/>
                    <a:gd name="connsiteY132" fmla="*/ 1508549 h 3573323"/>
                    <a:gd name="connsiteX133" fmla="*/ 2090057 w 2701062"/>
                    <a:gd name="connsiteY133" fmla="*/ 1415845 h 3573323"/>
                    <a:gd name="connsiteX134" fmla="*/ 2056346 w 2701062"/>
                    <a:gd name="connsiteY134" fmla="*/ 1386348 h 3573323"/>
                    <a:gd name="connsiteX135" fmla="*/ 2127981 w 2701062"/>
                    <a:gd name="connsiteY135" fmla="*/ 1373706 h 3573323"/>
                    <a:gd name="connsiteX136" fmla="*/ 2127981 w 2701062"/>
                    <a:gd name="connsiteY136" fmla="*/ 1339996 h 3573323"/>
                    <a:gd name="connsiteX137" fmla="*/ 2031063 w 2701062"/>
                    <a:gd name="connsiteY137" fmla="*/ 1213581 h 3573323"/>
                    <a:gd name="connsiteX138" fmla="*/ 2022636 w 2701062"/>
                    <a:gd name="connsiteY138" fmla="*/ 1129304 h 3573323"/>
                    <a:gd name="connsiteX139" fmla="*/ 2056346 w 2701062"/>
                    <a:gd name="connsiteY139" fmla="*/ 1066097 h 3573323"/>
                    <a:gd name="connsiteX140" fmla="*/ 2039491 w 2701062"/>
                    <a:gd name="connsiteY140" fmla="*/ 1032386 h 3573323"/>
                    <a:gd name="connsiteX141" fmla="*/ 1967856 w 2701062"/>
                    <a:gd name="connsiteY141" fmla="*/ 1011317 h 3573323"/>
                    <a:gd name="connsiteX142" fmla="*/ 1929932 w 2701062"/>
                    <a:gd name="connsiteY142" fmla="*/ 952324 h 3573323"/>
                    <a:gd name="connsiteX143" fmla="*/ 1934146 w 2701062"/>
                    <a:gd name="connsiteY143" fmla="*/ 893330 h 3573323"/>
                    <a:gd name="connsiteX144" fmla="*/ 1727668 w 2701062"/>
                    <a:gd name="connsiteY144" fmla="*/ 775343 h 3573323"/>
                    <a:gd name="connsiteX145" fmla="*/ 1664461 w 2701062"/>
                    <a:gd name="connsiteY145" fmla="*/ 716350 h 3573323"/>
                    <a:gd name="connsiteX146" fmla="*/ 1500122 w 2701062"/>
                    <a:gd name="connsiteY146" fmla="*/ 307610 h 3573323"/>
                    <a:gd name="connsiteX147" fmla="*/ 1356851 w 2701062"/>
                    <a:gd name="connsiteY147" fmla="*/ 0 h 3573323"/>
                    <a:gd name="connsiteX0" fmla="*/ 1356851 w 2701062"/>
                    <a:gd name="connsiteY0" fmla="*/ 8428 h 3573323"/>
                    <a:gd name="connsiteX1" fmla="*/ 876475 w 2701062"/>
                    <a:gd name="connsiteY1" fmla="*/ 648928 h 3573323"/>
                    <a:gd name="connsiteX2" fmla="*/ 804840 w 2701062"/>
                    <a:gd name="connsiteY2" fmla="*/ 720563 h 3573323"/>
                    <a:gd name="connsiteX3" fmla="*/ 813268 w 2701062"/>
                    <a:gd name="connsiteY3" fmla="*/ 851192 h 3573323"/>
                    <a:gd name="connsiteX4" fmla="*/ 897545 w 2701062"/>
                    <a:gd name="connsiteY4" fmla="*/ 1019745 h 3573323"/>
                    <a:gd name="connsiteX5" fmla="*/ 943897 w 2701062"/>
                    <a:gd name="connsiteY5" fmla="*/ 1104021 h 3573323"/>
                    <a:gd name="connsiteX6" fmla="*/ 964966 w 2701062"/>
                    <a:gd name="connsiteY6" fmla="*/ 1133518 h 3573323"/>
                    <a:gd name="connsiteX7" fmla="*/ 994463 w 2701062"/>
                    <a:gd name="connsiteY7" fmla="*/ 1108235 h 3573323"/>
                    <a:gd name="connsiteX8" fmla="*/ 1011318 w 2701062"/>
                    <a:gd name="connsiteY8" fmla="*/ 1053456 h 3573323"/>
                    <a:gd name="connsiteX9" fmla="*/ 1057670 w 2701062"/>
                    <a:gd name="connsiteY9" fmla="*/ 1045028 h 3573323"/>
                    <a:gd name="connsiteX10" fmla="*/ 1053456 w 2701062"/>
                    <a:gd name="connsiteY10" fmla="*/ 1108235 h 3573323"/>
                    <a:gd name="connsiteX11" fmla="*/ 1040815 w 2701062"/>
                    <a:gd name="connsiteY11" fmla="*/ 1141946 h 3573323"/>
                    <a:gd name="connsiteX12" fmla="*/ 1049242 w 2701062"/>
                    <a:gd name="connsiteY12" fmla="*/ 1167229 h 3573323"/>
                    <a:gd name="connsiteX13" fmla="*/ 986035 w 2701062"/>
                    <a:gd name="connsiteY13" fmla="*/ 1184084 h 3573323"/>
                    <a:gd name="connsiteX14" fmla="*/ 1011318 w 2701062"/>
                    <a:gd name="connsiteY14" fmla="*/ 1318927 h 3573323"/>
                    <a:gd name="connsiteX15" fmla="*/ 1049242 w 2701062"/>
                    <a:gd name="connsiteY15" fmla="*/ 1314713 h 3573323"/>
                    <a:gd name="connsiteX16" fmla="*/ 1040815 w 2701062"/>
                    <a:gd name="connsiteY16" fmla="*/ 1377920 h 3573323"/>
                    <a:gd name="connsiteX17" fmla="*/ 981821 w 2701062"/>
                    <a:gd name="connsiteY17" fmla="*/ 1411631 h 3573323"/>
                    <a:gd name="connsiteX18" fmla="*/ 931255 w 2701062"/>
                    <a:gd name="connsiteY18" fmla="*/ 1411631 h 3573323"/>
                    <a:gd name="connsiteX19" fmla="*/ 897545 w 2701062"/>
                    <a:gd name="connsiteY19" fmla="*/ 1474838 h 3573323"/>
                    <a:gd name="connsiteX20" fmla="*/ 901758 w 2701062"/>
                    <a:gd name="connsiteY20" fmla="*/ 1504335 h 3573323"/>
                    <a:gd name="connsiteX21" fmla="*/ 948110 w 2701062"/>
                    <a:gd name="connsiteY21" fmla="*/ 1512762 h 3573323"/>
                    <a:gd name="connsiteX22" fmla="*/ 931255 w 2701062"/>
                    <a:gd name="connsiteY22" fmla="*/ 1550687 h 3573323"/>
                    <a:gd name="connsiteX23" fmla="*/ 952324 w 2701062"/>
                    <a:gd name="connsiteY23" fmla="*/ 1559115 h 3573323"/>
                    <a:gd name="connsiteX24" fmla="*/ 1015532 w 2701062"/>
                    <a:gd name="connsiteY24" fmla="*/ 1563328 h 3573323"/>
                    <a:gd name="connsiteX25" fmla="*/ 1040815 w 2701062"/>
                    <a:gd name="connsiteY25" fmla="*/ 1601253 h 3573323"/>
                    <a:gd name="connsiteX26" fmla="*/ 1036601 w 2701062"/>
                    <a:gd name="connsiteY26" fmla="*/ 1639177 h 3573323"/>
                    <a:gd name="connsiteX27" fmla="*/ 1104022 w 2701062"/>
                    <a:gd name="connsiteY27" fmla="*/ 1740309 h 3573323"/>
                    <a:gd name="connsiteX28" fmla="*/ 1053456 w 2701062"/>
                    <a:gd name="connsiteY28" fmla="*/ 1765592 h 3573323"/>
                    <a:gd name="connsiteX29" fmla="*/ 998676 w 2701062"/>
                    <a:gd name="connsiteY29" fmla="*/ 1761378 h 3573323"/>
                    <a:gd name="connsiteX30" fmla="*/ 964966 w 2701062"/>
                    <a:gd name="connsiteY30" fmla="*/ 1841441 h 3573323"/>
                    <a:gd name="connsiteX31" fmla="*/ 1015532 w 2701062"/>
                    <a:gd name="connsiteY31" fmla="*/ 1883579 h 3573323"/>
                    <a:gd name="connsiteX32" fmla="*/ 994463 w 2701062"/>
                    <a:gd name="connsiteY32" fmla="*/ 1980497 h 3573323"/>
                    <a:gd name="connsiteX33" fmla="*/ 1019746 w 2701062"/>
                    <a:gd name="connsiteY33" fmla="*/ 2014208 h 3573323"/>
                    <a:gd name="connsiteX34" fmla="*/ 990249 w 2701062"/>
                    <a:gd name="connsiteY34" fmla="*/ 2047918 h 3573323"/>
                    <a:gd name="connsiteX35" fmla="*/ 948110 w 2701062"/>
                    <a:gd name="connsiteY35" fmla="*/ 2047918 h 3573323"/>
                    <a:gd name="connsiteX36" fmla="*/ 939683 w 2701062"/>
                    <a:gd name="connsiteY36" fmla="*/ 2085843 h 3573323"/>
                    <a:gd name="connsiteX37" fmla="*/ 994463 w 2701062"/>
                    <a:gd name="connsiteY37" fmla="*/ 2132195 h 3573323"/>
                    <a:gd name="connsiteX38" fmla="*/ 981821 w 2701062"/>
                    <a:gd name="connsiteY38" fmla="*/ 2313389 h 3573323"/>
                    <a:gd name="connsiteX39" fmla="*/ 1015532 w 2701062"/>
                    <a:gd name="connsiteY39" fmla="*/ 2393452 h 3573323"/>
                    <a:gd name="connsiteX40" fmla="*/ 1049242 w 2701062"/>
                    <a:gd name="connsiteY40" fmla="*/ 2393452 h 3573323"/>
                    <a:gd name="connsiteX41" fmla="*/ 1129305 w 2701062"/>
                    <a:gd name="connsiteY41" fmla="*/ 2460873 h 3573323"/>
                    <a:gd name="connsiteX42" fmla="*/ 1125091 w 2701062"/>
                    <a:gd name="connsiteY42" fmla="*/ 2591502 h 3573323"/>
                    <a:gd name="connsiteX43" fmla="*/ 1087167 w 2701062"/>
                    <a:gd name="connsiteY43" fmla="*/ 2654709 h 3573323"/>
                    <a:gd name="connsiteX44" fmla="*/ 1015532 w 2701062"/>
                    <a:gd name="connsiteY44" fmla="*/ 2722130 h 3573323"/>
                    <a:gd name="connsiteX45" fmla="*/ 1007104 w 2701062"/>
                    <a:gd name="connsiteY45" fmla="*/ 2810621 h 3573323"/>
                    <a:gd name="connsiteX46" fmla="*/ 922828 w 2701062"/>
                    <a:gd name="connsiteY46" fmla="*/ 2823262 h 3573323"/>
                    <a:gd name="connsiteX47" fmla="*/ 868048 w 2701062"/>
                    <a:gd name="connsiteY47" fmla="*/ 2827476 h 3573323"/>
                    <a:gd name="connsiteX48" fmla="*/ 830123 w 2701062"/>
                    <a:gd name="connsiteY48" fmla="*/ 2789551 h 3573323"/>
                    <a:gd name="connsiteX49" fmla="*/ 577294 w 2701062"/>
                    <a:gd name="connsiteY49" fmla="*/ 2810621 h 3573323"/>
                    <a:gd name="connsiteX50" fmla="*/ 568866 w 2701062"/>
                    <a:gd name="connsiteY50" fmla="*/ 2915966 h 3573323"/>
                    <a:gd name="connsiteX51" fmla="*/ 514087 w 2701062"/>
                    <a:gd name="connsiteY51" fmla="*/ 2949677 h 3573323"/>
                    <a:gd name="connsiteX52" fmla="*/ 484590 w 2701062"/>
                    <a:gd name="connsiteY52" fmla="*/ 2915966 h 3573323"/>
                    <a:gd name="connsiteX53" fmla="*/ 446665 w 2701062"/>
                    <a:gd name="connsiteY53" fmla="*/ 2941249 h 3573323"/>
                    <a:gd name="connsiteX54" fmla="*/ 434024 w 2701062"/>
                    <a:gd name="connsiteY54" fmla="*/ 3059236 h 3573323"/>
                    <a:gd name="connsiteX55" fmla="*/ 328678 w 2701062"/>
                    <a:gd name="connsiteY55" fmla="*/ 3185651 h 3573323"/>
                    <a:gd name="connsiteX56" fmla="*/ 273899 w 2701062"/>
                    <a:gd name="connsiteY56" fmla="*/ 3198292 h 3573323"/>
                    <a:gd name="connsiteX57" fmla="*/ 252829 w 2701062"/>
                    <a:gd name="connsiteY57" fmla="*/ 3248858 h 3573323"/>
                    <a:gd name="connsiteX58" fmla="*/ 202263 w 2701062"/>
                    <a:gd name="connsiteY58" fmla="*/ 3328921 h 3573323"/>
                    <a:gd name="connsiteX59" fmla="*/ 164339 w 2701062"/>
                    <a:gd name="connsiteY59" fmla="*/ 3358418 h 3573323"/>
                    <a:gd name="connsiteX60" fmla="*/ 75849 w 2701062"/>
                    <a:gd name="connsiteY60" fmla="*/ 3387915 h 3573323"/>
                    <a:gd name="connsiteX61" fmla="*/ 12641 w 2701062"/>
                    <a:gd name="connsiteY61" fmla="*/ 3421625 h 3573323"/>
                    <a:gd name="connsiteX62" fmla="*/ 0 w 2701062"/>
                    <a:gd name="connsiteY62" fmla="*/ 3501688 h 3573323"/>
                    <a:gd name="connsiteX63" fmla="*/ 63207 w 2701062"/>
                    <a:gd name="connsiteY63" fmla="*/ 3497474 h 3573323"/>
                    <a:gd name="connsiteX64" fmla="*/ 96918 w 2701062"/>
                    <a:gd name="connsiteY64" fmla="*/ 3451122 h 3573323"/>
                    <a:gd name="connsiteX65" fmla="*/ 155911 w 2701062"/>
                    <a:gd name="connsiteY65" fmla="*/ 3493260 h 3573323"/>
                    <a:gd name="connsiteX66" fmla="*/ 164339 w 2701062"/>
                    <a:gd name="connsiteY66" fmla="*/ 3573323 h 3573323"/>
                    <a:gd name="connsiteX67" fmla="*/ 265471 w 2701062"/>
                    <a:gd name="connsiteY67" fmla="*/ 3522757 h 3573323"/>
                    <a:gd name="connsiteX68" fmla="*/ 252829 w 2701062"/>
                    <a:gd name="connsiteY68" fmla="*/ 3463763 h 3573323"/>
                    <a:gd name="connsiteX69" fmla="*/ 307609 w 2701062"/>
                    <a:gd name="connsiteY69" fmla="*/ 3421625 h 3573323"/>
                    <a:gd name="connsiteX70" fmla="*/ 345534 w 2701062"/>
                    <a:gd name="connsiteY70" fmla="*/ 3383701 h 3573323"/>
                    <a:gd name="connsiteX71" fmla="*/ 375030 w 2701062"/>
                    <a:gd name="connsiteY71" fmla="*/ 3341562 h 3573323"/>
                    <a:gd name="connsiteX72" fmla="*/ 497231 w 2701062"/>
                    <a:gd name="connsiteY72" fmla="*/ 3349990 h 3573323"/>
                    <a:gd name="connsiteX73" fmla="*/ 497231 w 2701062"/>
                    <a:gd name="connsiteY73" fmla="*/ 3349990 h 3573323"/>
                    <a:gd name="connsiteX74" fmla="*/ 568866 w 2701062"/>
                    <a:gd name="connsiteY74" fmla="*/ 3383701 h 3573323"/>
                    <a:gd name="connsiteX75" fmla="*/ 589935 w 2701062"/>
                    <a:gd name="connsiteY75" fmla="*/ 3362632 h 3573323"/>
                    <a:gd name="connsiteX76" fmla="*/ 648929 w 2701062"/>
                    <a:gd name="connsiteY76" fmla="*/ 3392128 h 3573323"/>
                    <a:gd name="connsiteX77" fmla="*/ 674212 w 2701062"/>
                    <a:gd name="connsiteY77" fmla="*/ 3387915 h 3573323"/>
                    <a:gd name="connsiteX78" fmla="*/ 720564 w 2701062"/>
                    <a:gd name="connsiteY78" fmla="*/ 3451122 h 3573323"/>
                    <a:gd name="connsiteX79" fmla="*/ 754275 w 2701062"/>
                    <a:gd name="connsiteY79" fmla="*/ 3442694 h 3573323"/>
                    <a:gd name="connsiteX80" fmla="*/ 804840 w 2701062"/>
                    <a:gd name="connsiteY80" fmla="*/ 3366845 h 3573323"/>
                    <a:gd name="connsiteX81" fmla="*/ 842765 w 2701062"/>
                    <a:gd name="connsiteY81" fmla="*/ 3333135 h 3573323"/>
                    <a:gd name="connsiteX82" fmla="*/ 830123 w 2701062"/>
                    <a:gd name="connsiteY82" fmla="*/ 3278355 h 3573323"/>
                    <a:gd name="connsiteX83" fmla="*/ 859620 w 2701062"/>
                    <a:gd name="connsiteY83" fmla="*/ 3223575 h 3573323"/>
                    <a:gd name="connsiteX84" fmla="*/ 918614 w 2701062"/>
                    <a:gd name="connsiteY84" fmla="*/ 3173010 h 3573323"/>
                    <a:gd name="connsiteX85" fmla="*/ 1011318 w 2701062"/>
                    <a:gd name="connsiteY85" fmla="*/ 3156154 h 3573323"/>
                    <a:gd name="connsiteX86" fmla="*/ 1078739 w 2701062"/>
                    <a:gd name="connsiteY86" fmla="*/ 3143513 h 3573323"/>
                    <a:gd name="connsiteX87" fmla="*/ 1163016 w 2701062"/>
                    <a:gd name="connsiteY87" fmla="*/ 3215148 h 3573323"/>
                    <a:gd name="connsiteX88" fmla="*/ 1222009 w 2701062"/>
                    <a:gd name="connsiteY88" fmla="*/ 3248858 h 3573323"/>
                    <a:gd name="connsiteX89" fmla="*/ 1226223 w 2701062"/>
                    <a:gd name="connsiteY89" fmla="*/ 3202506 h 3573323"/>
                    <a:gd name="connsiteX90" fmla="*/ 1243078 w 2701062"/>
                    <a:gd name="connsiteY90" fmla="*/ 3194079 h 3573323"/>
                    <a:gd name="connsiteX91" fmla="*/ 1344210 w 2701062"/>
                    <a:gd name="connsiteY91" fmla="*/ 3215148 h 3573323"/>
                    <a:gd name="connsiteX92" fmla="*/ 1398990 w 2701062"/>
                    <a:gd name="connsiteY92" fmla="*/ 3223575 h 3573323"/>
                    <a:gd name="connsiteX93" fmla="*/ 1436914 w 2701062"/>
                    <a:gd name="connsiteY93" fmla="*/ 3151940 h 3573323"/>
                    <a:gd name="connsiteX94" fmla="*/ 1495908 w 2701062"/>
                    <a:gd name="connsiteY94" fmla="*/ 3143513 h 3573323"/>
                    <a:gd name="connsiteX95" fmla="*/ 1597040 w 2701062"/>
                    <a:gd name="connsiteY95" fmla="*/ 3198292 h 3573323"/>
                    <a:gd name="connsiteX96" fmla="*/ 1656033 w 2701062"/>
                    <a:gd name="connsiteY96" fmla="*/ 3219362 h 3573323"/>
                    <a:gd name="connsiteX97" fmla="*/ 1719240 w 2701062"/>
                    <a:gd name="connsiteY97" fmla="*/ 3160368 h 3573323"/>
                    <a:gd name="connsiteX98" fmla="*/ 1715027 w 2701062"/>
                    <a:gd name="connsiteY98" fmla="*/ 3088733 h 3573323"/>
                    <a:gd name="connsiteX99" fmla="*/ 1833014 w 2701062"/>
                    <a:gd name="connsiteY99" fmla="*/ 3139299 h 3573323"/>
                    <a:gd name="connsiteX100" fmla="*/ 1862510 w 2701062"/>
                    <a:gd name="connsiteY100" fmla="*/ 3088733 h 3573323"/>
                    <a:gd name="connsiteX101" fmla="*/ 2018422 w 2701062"/>
                    <a:gd name="connsiteY101" fmla="*/ 3067664 h 3573323"/>
                    <a:gd name="connsiteX102" fmla="*/ 2186975 w 2701062"/>
                    <a:gd name="connsiteY102" fmla="*/ 3126657 h 3573323"/>
                    <a:gd name="connsiteX103" fmla="*/ 2254396 w 2701062"/>
                    <a:gd name="connsiteY103" fmla="*/ 3042381 h 3573323"/>
                    <a:gd name="connsiteX104" fmla="*/ 2338673 w 2701062"/>
                    <a:gd name="connsiteY104" fmla="*/ 3042381 h 3573323"/>
                    <a:gd name="connsiteX105" fmla="*/ 2380811 w 2701062"/>
                    <a:gd name="connsiteY105" fmla="*/ 2987601 h 3573323"/>
                    <a:gd name="connsiteX106" fmla="*/ 2456660 w 2701062"/>
                    <a:gd name="connsiteY106" fmla="*/ 2991815 h 3573323"/>
                    <a:gd name="connsiteX107" fmla="*/ 2469301 w 2701062"/>
                    <a:gd name="connsiteY107" fmla="*/ 2911752 h 3573323"/>
                    <a:gd name="connsiteX108" fmla="*/ 2595716 w 2701062"/>
                    <a:gd name="connsiteY108" fmla="*/ 2844331 h 3573323"/>
                    <a:gd name="connsiteX109" fmla="*/ 2595716 w 2701062"/>
                    <a:gd name="connsiteY109" fmla="*/ 2743199 h 3573323"/>
                    <a:gd name="connsiteX110" fmla="*/ 2616785 w 2701062"/>
                    <a:gd name="connsiteY110" fmla="*/ 2705275 h 3573323"/>
                    <a:gd name="connsiteX111" fmla="*/ 2591502 w 2701062"/>
                    <a:gd name="connsiteY111" fmla="*/ 2679992 h 3573323"/>
                    <a:gd name="connsiteX112" fmla="*/ 2515653 w 2701062"/>
                    <a:gd name="connsiteY112" fmla="*/ 2679992 h 3573323"/>
                    <a:gd name="connsiteX113" fmla="*/ 2460874 w 2701062"/>
                    <a:gd name="connsiteY113" fmla="*/ 2692633 h 3573323"/>
                    <a:gd name="connsiteX114" fmla="*/ 2435591 w 2701062"/>
                    <a:gd name="connsiteY114" fmla="*/ 2705275 h 3573323"/>
                    <a:gd name="connsiteX115" fmla="*/ 2397666 w 2701062"/>
                    <a:gd name="connsiteY115" fmla="*/ 2654709 h 3573323"/>
                    <a:gd name="connsiteX116" fmla="*/ 2347100 w 2701062"/>
                    <a:gd name="connsiteY116" fmla="*/ 2629426 h 3573323"/>
                    <a:gd name="connsiteX117" fmla="*/ 2410308 w 2701062"/>
                    <a:gd name="connsiteY117" fmla="*/ 2591502 h 3573323"/>
                    <a:gd name="connsiteX118" fmla="*/ 2439804 w 2701062"/>
                    <a:gd name="connsiteY118" fmla="*/ 2444018 h 3573323"/>
                    <a:gd name="connsiteX119" fmla="*/ 2481943 w 2701062"/>
                    <a:gd name="connsiteY119" fmla="*/ 2477728 h 3573323"/>
                    <a:gd name="connsiteX120" fmla="*/ 2532509 w 2701062"/>
                    <a:gd name="connsiteY120" fmla="*/ 2406093 h 3573323"/>
                    <a:gd name="connsiteX121" fmla="*/ 2545150 w 2701062"/>
                    <a:gd name="connsiteY121" fmla="*/ 2368169 h 3573323"/>
                    <a:gd name="connsiteX122" fmla="*/ 2633640 w 2701062"/>
                    <a:gd name="connsiteY122" fmla="*/ 2254396 h 3573323"/>
                    <a:gd name="connsiteX123" fmla="*/ 2650496 w 2701062"/>
                    <a:gd name="connsiteY123" fmla="*/ 2161692 h 3573323"/>
                    <a:gd name="connsiteX124" fmla="*/ 2696848 w 2701062"/>
                    <a:gd name="connsiteY124" fmla="*/ 2085843 h 3573323"/>
                    <a:gd name="connsiteX125" fmla="*/ 2701062 w 2701062"/>
                    <a:gd name="connsiteY125" fmla="*/ 1879365 h 3573323"/>
                    <a:gd name="connsiteX126" fmla="*/ 2503012 w 2701062"/>
                    <a:gd name="connsiteY126" fmla="*/ 1744523 h 3573323"/>
                    <a:gd name="connsiteX127" fmla="*/ 2237541 w 2701062"/>
                    <a:gd name="connsiteY127" fmla="*/ 1715026 h 3573323"/>
                    <a:gd name="connsiteX128" fmla="*/ 2161692 w 2701062"/>
                    <a:gd name="connsiteY128" fmla="*/ 1803516 h 3573323"/>
                    <a:gd name="connsiteX129" fmla="*/ 2123768 w 2701062"/>
                    <a:gd name="connsiteY129" fmla="*/ 1795089 h 3573323"/>
                    <a:gd name="connsiteX130" fmla="*/ 2111126 w 2701062"/>
                    <a:gd name="connsiteY130" fmla="*/ 1744523 h 3573323"/>
                    <a:gd name="connsiteX131" fmla="*/ 2203830 w 2701062"/>
                    <a:gd name="connsiteY131" fmla="*/ 1647605 h 3573323"/>
                    <a:gd name="connsiteX132" fmla="*/ 2178547 w 2701062"/>
                    <a:gd name="connsiteY132" fmla="*/ 1508549 h 3573323"/>
                    <a:gd name="connsiteX133" fmla="*/ 2090057 w 2701062"/>
                    <a:gd name="connsiteY133" fmla="*/ 1415845 h 3573323"/>
                    <a:gd name="connsiteX134" fmla="*/ 2056346 w 2701062"/>
                    <a:gd name="connsiteY134" fmla="*/ 1386348 h 3573323"/>
                    <a:gd name="connsiteX135" fmla="*/ 2127981 w 2701062"/>
                    <a:gd name="connsiteY135" fmla="*/ 1373706 h 3573323"/>
                    <a:gd name="connsiteX136" fmla="*/ 2127981 w 2701062"/>
                    <a:gd name="connsiteY136" fmla="*/ 1339996 h 3573323"/>
                    <a:gd name="connsiteX137" fmla="*/ 2031063 w 2701062"/>
                    <a:gd name="connsiteY137" fmla="*/ 1213581 h 3573323"/>
                    <a:gd name="connsiteX138" fmla="*/ 2022636 w 2701062"/>
                    <a:gd name="connsiteY138" fmla="*/ 1129304 h 3573323"/>
                    <a:gd name="connsiteX139" fmla="*/ 2056346 w 2701062"/>
                    <a:gd name="connsiteY139" fmla="*/ 1066097 h 3573323"/>
                    <a:gd name="connsiteX140" fmla="*/ 2039491 w 2701062"/>
                    <a:gd name="connsiteY140" fmla="*/ 1032386 h 3573323"/>
                    <a:gd name="connsiteX141" fmla="*/ 1967856 w 2701062"/>
                    <a:gd name="connsiteY141" fmla="*/ 1011317 h 3573323"/>
                    <a:gd name="connsiteX142" fmla="*/ 1929932 w 2701062"/>
                    <a:gd name="connsiteY142" fmla="*/ 952324 h 3573323"/>
                    <a:gd name="connsiteX143" fmla="*/ 1934146 w 2701062"/>
                    <a:gd name="connsiteY143" fmla="*/ 893330 h 3573323"/>
                    <a:gd name="connsiteX144" fmla="*/ 1727668 w 2701062"/>
                    <a:gd name="connsiteY144" fmla="*/ 775343 h 3573323"/>
                    <a:gd name="connsiteX145" fmla="*/ 1664461 w 2701062"/>
                    <a:gd name="connsiteY145" fmla="*/ 716350 h 3573323"/>
                    <a:gd name="connsiteX146" fmla="*/ 1516977 w 2701062"/>
                    <a:gd name="connsiteY146" fmla="*/ 176981 h 3573323"/>
                    <a:gd name="connsiteX147" fmla="*/ 1356851 w 2701062"/>
                    <a:gd name="connsiteY147" fmla="*/ 0 h 3573323"/>
                    <a:gd name="connsiteX0" fmla="*/ 1356851 w 2701062"/>
                    <a:gd name="connsiteY0" fmla="*/ 8428 h 3573323"/>
                    <a:gd name="connsiteX1" fmla="*/ 1082953 w 2701062"/>
                    <a:gd name="connsiteY1" fmla="*/ 370817 h 3573323"/>
                    <a:gd name="connsiteX2" fmla="*/ 876475 w 2701062"/>
                    <a:gd name="connsiteY2" fmla="*/ 648928 h 3573323"/>
                    <a:gd name="connsiteX3" fmla="*/ 804840 w 2701062"/>
                    <a:gd name="connsiteY3" fmla="*/ 720563 h 3573323"/>
                    <a:gd name="connsiteX4" fmla="*/ 813268 w 2701062"/>
                    <a:gd name="connsiteY4" fmla="*/ 851192 h 3573323"/>
                    <a:gd name="connsiteX5" fmla="*/ 897545 w 2701062"/>
                    <a:gd name="connsiteY5" fmla="*/ 1019745 h 3573323"/>
                    <a:gd name="connsiteX6" fmla="*/ 943897 w 2701062"/>
                    <a:gd name="connsiteY6" fmla="*/ 1104021 h 3573323"/>
                    <a:gd name="connsiteX7" fmla="*/ 964966 w 2701062"/>
                    <a:gd name="connsiteY7" fmla="*/ 1133518 h 3573323"/>
                    <a:gd name="connsiteX8" fmla="*/ 994463 w 2701062"/>
                    <a:gd name="connsiteY8" fmla="*/ 1108235 h 3573323"/>
                    <a:gd name="connsiteX9" fmla="*/ 1011318 w 2701062"/>
                    <a:gd name="connsiteY9" fmla="*/ 1053456 h 3573323"/>
                    <a:gd name="connsiteX10" fmla="*/ 1057670 w 2701062"/>
                    <a:gd name="connsiteY10" fmla="*/ 1045028 h 3573323"/>
                    <a:gd name="connsiteX11" fmla="*/ 1053456 w 2701062"/>
                    <a:gd name="connsiteY11" fmla="*/ 1108235 h 3573323"/>
                    <a:gd name="connsiteX12" fmla="*/ 1040815 w 2701062"/>
                    <a:gd name="connsiteY12" fmla="*/ 1141946 h 3573323"/>
                    <a:gd name="connsiteX13" fmla="*/ 1049242 w 2701062"/>
                    <a:gd name="connsiteY13" fmla="*/ 1167229 h 3573323"/>
                    <a:gd name="connsiteX14" fmla="*/ 986035 w 2701062"/>
                    <a:gd name="connsiteY14" fmla="*/ 1184084 h 3573323"/>
                    <a:gd name="connsiteX15" fmla="*/ 1011318 w 2701062"/>
                    <a:gd name="connsiteY15" fmla="*/ 1318927 h 3573323"/>
                    <a:gd name="connsiteX16" fmla="*/ 1049242 w 2701062"/>
                    <a:gd name="connsiteY16" fmla="*/ 1314713 h 3573323"/>
                    <a:gd name="connsiteX17" fmla="*/ 1040815 w 2701062"/>
                    <a:gd name="connsiteY17" fmla="*/ 1377920 h 3573323"/>
                    <a:gd name="connsiteX18" fmla="*/ 981821 w 2701062"/>
                    <a:gd name="connsiteY18" fmla="*/ 1411631 h 3573323"/>
                    <a:gd name="connsiteX19" fmla="*/ 931255 w 2701062"/>
                    <a:gd name="connsiteY19" fmla="*/ 1411631 h 3573323"/>
                    <a:gd name="connsiteX20" fmla="*/ 897545 w 2701062"/>
                    <a:gd name="connsiteY20" fmla="*/ 1474838 h 3573323"/>
                    <a:gd name="connsiteX21" fmla="*/ 901758 w 2701062"/>
                    <a:gd name="connsiteY21" fmla="*/ 1504335 h 3573323"/>
                    <a:gd name="connsiteX22" fmla="*/ 948110 w 2701062"/>
                    <a:gd name="connsiteY22" fmla="*/ 1512762 h 3573323"/>
                    <a:gd name="connsiteX23" fmla="*/ 931255 w 2701062"/>
                    <a:gd name="connsiteY23" fmla="*/ 1550687 h 3573323"/>
                    <a:gd name="connsiteX24" fmla="*/ 952324 w 2701062"/>
                    <a:gd name="connsiteY24" fmla="*/ 1559115 h 3573323"/>
                    <a:gd name="connsiteX25" fmla="*/ 1015532 w 2701062"/>
                    <a:gd name="connsiteY25" fmla="*/ 1563328 h 3573323"/>
                    <a:gd name="connsiteX26" fmla="*/ 1040815 w 2701062"/>
                    <a:gd name="connsiteY26" fmla="*/ 1601253 h 3573323"/>
                    <a:gd name="connsiteX27" fmla="*/ 1036601 w 2701062"/>
                    <a:gd name="connsiteY27" fmla="*/ 1639177 h 3573323"/>
                    <a:gd name="connsiteX28" fmla="*/ 1104022 w 2701062"/>
                    <a:gd name="connsiteY28" fmla="*/ 1740309 h 3573323"/>
                    <a:gd name="connsiteX29" fmla="*/ 1053456 w 2701062"/>
                    <a:gd name="connsiteY29" fmla="*/ 1765592 h 3573323"/>
                    <a:gd name="connsiteX30" fmla="*/ 998676 w 2701062"/>
                    <a:gd name="connsiteY30" fmla="*/ 1761378 h 3573323"/>
                    <a:gd name="connsiteX31" fmla="*/ 964966 w 2701062"/>
                    <a:gd name="connsiteY31" fmla="*/ 1841441 h 3573323"/>
                    <a:gd name="connsiteX32" fmla="*/ 1015532 w 2701062"/>
                    <a:gd name="connsiteY32" fmla="*/ 1883579 h 3573323"/>
                    <a:gd name="connsiteX33" fmla="*/ 994463 w 2701062"/>
                    <a:gd name="connsiteY33" fmla="*/ 1980497 h 3573323"/>
                    <a:gd name="connsiteX34" fmla="*/ 1019746 w 2701062"/>
                    <a:gd name="connsiteY34" fmla="*/ 2014208 h 3573323"/>
                    <a:gd name="connsiteX35" fmla="*/ 990249 w 2701062"/>
                    <a:gd name="connsiteY35" fmla="*/ 2047918 h 3573323"/>
                    <a:gd name="connsiteX36" fmla="*/ 948110 w 2701062"/>
                    <a:gd name="connsiteY36" fmla="*/ 2047918 h 3573323"/>
                    <a:gd name="connsiteX37" fmla="*/ 939683 w 2701062"/>
                    <a:gd name="connsiteY37" fmla="*/ 2085843 h 3573323"/>
                    <a:gd name="connsiteX38" fmla="*/ 994463 w 2701062"/>
                    <a:gd name="connsiteY38" fmla="*/ 2132195 h 3573323"/>
                    <a:gd name="connsiteX39" fmla="*/ 981821 w 2701062"/>
                    <a:gd name="connsiteY39" fmla="*/ 2313389 h 3573323"/>
                    <a:gd name="connsiteX40" fmla="*/ 1015532 w 2701062"/>
                    <a:gd name="connsiteY40" fmla="*/ 2393452 h 3573323"/>
                    <a:gd name="connsiteX41" fmla="*/ 1049242 w 2701062"/>
                    <a:gd name="connsiteY41" fmla="*/ 2393452 h 3573323"/>
                    <a:gd name="connsiteX42" fmla="*/ 1129305 w 2701062"/>
                    <a:gd name="connsiteY42" fmla="*/ 2460873 h 3573323"/>
                    <a:gd name="connsiteX43" fmla="*/ 1125091 w 2701062"/>
                    <a:gd name="connsiteY43" fmla="*/ 2591502 h 3573323"/>
                    <a:gd name="connsiteX44" fmla="*/ 1087167 w 2701062"/>
                    <a:gd name="connsiteY44" fmla="*/ 2654709 h 3573323"/>
                    <a:gd name="connsiteX45" fmla="*/ 1015532 w 2701062"/>
                    <a:gd name="connsiteY45" fmla="*/ 2722130 h 3573323"/>
                    <a:gd name="connsiteX46" fmla="*/ 1007104 w 2701062"/>
                    <a:gd name="connsiteY46" fmla="*/ 2810621 h 3573323"/>
                    <a:gd name="connsiteX47" fmla="*/ 922828 w 2701062"/>
                    <a:gd name="connsiteY47" fmla="*/ 2823262 h 3573323"/>
                    <a:gd name="connsiteX48" fmla="*/ 868048 w 2701062"/>
                    <a:gd name="connsiteY48" fmla="*/ 2827476 h 3573323"/>
                    <a:gd name="connsiteX49" fmla="*/ 830123 w 2701062"/>
                    <a:gd name="connsiteY49" fmla="*/ 2789551 h 3573323"/>
                    <a:gd name="connsiteX50" fmla="*/ 577294 w 2701062"/>
                    <a:gd name="connsiteY50" fmla="*/ 2810621 h 3573323"/>
                    <a:gd name="connsiteX51" fmla="*/ 568866 w 2701062"/>
                    <a:gd name="connsiteY51" fmla="*/ 2915966 h 3573323"/>
                    <a:gd name="connsiteX52" fmla="*/ 514087 w 2701062"/>
                    <a:gd name="connsiteY52" fmla="*/ 2949677 h 3573323"/>
                    <a:gd name="connsiteX53" fmla="*/ 484590 w 2701062"/>
                    <a:gd name="connsiteY53" fmla="*/ 2915966 h 3573323"/>
                    <a:gd name="connsiteX54" fmla="*/ 446665 w 2701062"/>
                    <a:gd name="connsiteY54" fmla="*/ 2941249 h 3573323"/>
                    <a:gd name="connsiteX55" fmla="*/ 434024 w 2701062"/>
                    <a:gd name="connsiteY55" fmla="*/ 3059236 h 3573323"/>
                    <a:gd name="connsiteX56" fmla="*/ 328678 w 2701062"/>
                    <a:gd name="connsiteY56" fmla="*/ 3185651 h 3573323"/>
                    <a:gd name="connsiteX57" fmla="*/ 273899 w 2701062"/>
                    <a:gd name="connsiteY57" fmla="*/ 3198292 h 3573323"/>
                    <a:gd name="connsiteX58" fmla="*/ 252829 w 2701062"/>
                    <a:gd name="connsiteY58" fmla="*/ 3248858 h 3573323"/>
                    <a:gd name="connsiteX59" fmla="*/ 202263 w 2701062"/>
                    <a:gd name="connsiteY59" fmla="*/ 3328921 h 3573323"/>
                    <a:gd name="connsiteX60" fmla="*/ 164339 w 2701062"/>
                    <a:gd name="connsiteY60" fmla="*/ 3358418 h 3573323"/>
                    <a:gd name="connsiteX61" fmla="*/ 75849 w 2701062"/>
                    <a:gd name="connsiteY61" fmla="*/ 3387915 h 3573323"/>
                    <a:gd name="connsiteX62" fmla="*/ 12641 w 2701062"/>
                    <a:gd name="connsiteY62" fmla="*/ 3421625 h 3573323"/>
                    <a:gd name="connsiteX63" fmla="*/ 0 w 2701062"/>
                    <a:gd name="connsiteY63" fmla="*/ 3501688 h 3573323"/>
                    <a:gd name="connsiteX64" fmla="*/ 63207 w 2701062"/>
                    <a:gd name="connsiteY64" fmla="*/ 3497474 h 3573323"/>
                    <a:gd name="connsiteX65" fmla="*/ 96918 w 2701062"/>
                    <a:gd name="connsiteY65" fmla="*/ 3451122 h 3573323"/>
                    <a:gd name="connsiteX66" fmla="*/ 155911 w 2701062"/>
                    <a:gd name="connsiteY66" fmla="*/ 3493260 h 3573323"/>
                    <a:gd name="connsiteX67" fmla="*/ 164339 w 2701062"/>
                    <a:gd name="connsiteY67" fmla="*/ 3573323 h 3573323"/>
                    <a:gd name="connsiteX68" fmla="*/ 265471 w 2701062"/>
                    <a:gd name="connsiteY68" fmla="*/ 3522757 h 3573323"/>
                    <a:gd name="connsiteX69" fmla="*/ 252829 w 2701062"/>
                    <a:gd name="connsiteY69" fmla="*/ 3463763 h 3573323"/>
                    <a:gd name="connsiteX70" fmla="*/ 307609 w 2701062"/>
                    <a:gd name="connsiteY70" fmla="*/ 3421625 h 3573323"/>
                    <a:gd name="connsiteX71" fmla="*/ 345534 w 2701062"/>
                    <a:gd name="connsiteY71" fmla="*/ 3383701 h 3573323"/>
                    <a:gd name="connsiteX72" fmla="*/ 375030 w 2701062"/>
                    <a:gd name="connsiteY72" fmla="*/ 3341562 h 3573323"/>
                    <a:gd name="connsiteX73" fmla="*/ 497231 w 2701062"/>
                    <a:gd name="connsiteY73" fmla="*/ 3349990 h 3573323"/>
                    <a:gd name="connsiteX74" fmla="*/ 497231 w 2701062"/>
                    <a:gd name="connsiteY74" fmla="*/ 3349990 h 3573323"/>
                    <a:gd name="connsiteX75" fmla="*/ 568866 w 2701062"/>
                    <a:gd name="connsiteY75" fmla="*/ 3383701 h 3573323"/>
                    <a:gd name="connsiteX76" fmla="*/ 589935 w 2701062"/>
                    <a:gd name="connsiteY76" fmla="*/ 3362632 h 3573323"/>
                    <a:gd name="connsiteX77" fmla="*/ 648929 w 2701062"/>
                    <a:gd name="connsiteY77" fmla="*/ 3392128 h 3573323"/>
                    <a:gd name="connsiteX78" fmla="*/ 674212 w 2701062"/>
                    <a:gd name="connsiteY78" fmla="*/ 3387915 h 3573323"/>
                    <a:gd name="connsiteX79" fmla="*/ 720564 w 2701062"/>
                    <a:gd name="connsiteY79" fmla="*/ 3451122 h 3573323"/>
                    <a:gd name="connsiteX80" fmla="*/ 754275 w 2701062"/>
                    <a:gd name="connsiteY80" fmla="*/ 3442694 h 3573323"/>
                    <a:gd name="connsiteX81" fmla="*/ 804840 w 2701062"/>
                    <a:gd name="connsiteY81" fmla="*/ 3366845 h 3573323"/>
                    <a:gd name="connsiteX82" fmla="*/ 842765 w 2701062"/>
                    <a:gd name="connsiteY82" fmla="*/ 3333135 h 3573323"/>
                    <a:gd name="connsiteX83" fmla="*/ 830123 w 2701062"/>
                    <a:gd name="connsiteY83" fmla="*/ 3278355 h 3573323"/>
                    <a:gd name="connsiteX84" fmla="*/ 859620 w 2701062"/>
                    <a:gd name="connsiteY84" fmla="*/ 3223575 h 3573323"/>
                    <a:gd name="connsiteX85" fmla="*/ 918614 w 2701062"/>
                    <a:gd name="connsiteY85" fmla="*/ 3173010 h 3573323"/>
                    <a:gd name="connsiteX86" fmla="*/ 1011318 w 2701062"/>
                    <a:gd name="connsiteY86" fmla="*/ 3156154 h 3573323"/>
                    <a:gd name="connsiteX87" fmla="*/ 1078739 w 2701062"/>
                    <a:gd name="connsiteY87" fmla="*/ 3143513 h 3573323"/>
                    <a:gd name="connsiteX88" fmla="*/ 1163016 w 2701062"/>
                    <a:gd name="connsiteY88" fmla="*/ 3215148 h 3573323"/>
                    <a:gd name="connsiteX89" fmla="*/ 1222009 w 2701062"/>
                    <a:gd name="connsiteY89" fmla="*/ 3248858 h 3573323"/>
                    <a:gd name="connsiteX90" fmla="*/ 1226223 w 2701062"/>
                    <a:gd name="connsiteY90" fmla="*/ 3202506 h 3573323"/>
                    <a:gd name="connsiteX91" fmla="*/ 1243078 w 2701062"/>
                    <a:gd name="connsiteY91" fmla="*/ 3194079 h 3573323"/>
                    <a:gd name="connsiteX92" fmla="*/ 1344210 w 2701062"/>
                    <a:gd name="connsiteY92" fmla="*/ 3215148 h 3573323"/>
                    <a:gd name="connsiteX93" fmla="*/ 1398990 w 2701062"/>
                    <a:gd name="connsiteY93" fmla="*/ 3223575 h 3573323"/>
                    <a:gd name="connsiteX94" fmla="*/ 1436914 w 2701062"/>
                    <a:gd name="connsiteY94" fmla="*/ 3151940 h 3573323"/>
                    <a:gd name="connsiteX95" fmla="*/ 1495908 w 2701062"/>
                    <a:gd name="connsiteY95" fmla="*/ 3143513 h 3573323"/>
                    <a:gd name="connsiteX96" fmla="*/ 1597040 w 2701062"/>
                    <a:gd name="connsiteY96" fmla="*/ 3198292 h 3573323"/>
                    <a:gd name="connsiteX97" fmla="*/ 1656033 w 2701062"/>
                    <a:gd name="connsiteY97" fmla="*/ 3219362 h 3573323"/>
                    <a:gd name="connsiteX98" fmla="*/ 1719240 w 2701062"/>
                    <a:gd name="connsiteY98" fmla="*/ 3160368 h 3573323"/>
                    <a:gd name="connsiteX99" fmla="*/ 1715027 w 2701062"/>
                    <a:gd name="connsiteY99" fmla="*/ 3088733 h 3573323"/>
                    <a:gd name="connsiteX100" fmla="*/ 1833014 w 2701062"/>
                    <a:gd name="connsiteY100" fmla="*/ 3139299 h 3573323"/>
                    <a:gd name="connsiteX101" fmla="*/ 1862510 w 2701062"/>
                    <a:gd name="connsiteY101" fmla="*/ 3088733 h 3573323"/>
                    <a:gd name="connsiteX102" fmla="*/ 2018422 w 2701062"/>
                    <a:gd name="connsiteY102" fmla="*/ 3067664 h 3573323"/>
                    <a:gd name="connsiteX103" fmla="*/ 2186975 w 2701062"/>
                    <a:gd name="connsiteY103" fmla="*/ 3126657 h 3573323"/>
                    <a:gd name="connsiteX104" fmla="*/ 2254396 w 2701062"/>
                    <a:gd name="connsiteY104" fmla="*/ 3042381 h 3573323"/>
                    <a:gd name="connsiteX105" fmla="*/ 2338673 w 2701062"/>
                    <a:gd name="connsiteY105" fmla="*/ 3042381 h 3573323"/>
                    <a:gd name="connsiteX106" fmla="*/ 2380811 w 2701062"/>
                    <a:gd name="connsiteY106" fmla="*/ 2987601 h 3573323"/>
                    <a:gd name="connsiteX107" fmla="*/ 2456660 w 2701062"/>
                    <a:gd name="connsiteY107" fmla="*/ 2991815 h 3573323"/>
                    <a:gd name="connsiteX108" fmla="*/ 2469301 w 2701062"/>
                    <a:gd name="connsiteY108" fmla="*/ 2911752 h 3573323"/>
                    <a:gd name="connsiteX109" fmla="*/ 2595716 w 2701062"/>
                    <a:gd name="connsiteY109" fmla="*/ 2844331 h 3573323"/>
                    <a:gd name="connsiteX110" fmla="*/ 2595716 w 2701062"/>
                    <a:gd name="connsiteY110" fmla="*/ 2743199 h 3573323"/>
                    <a:gd name="connsiteX111" fmla="*/ 2616785 w 2701062"/>
                    <a:gd name="connsiteY111" fmla="*/ 2705275 h 3573323"/>
                    <a:gd name="connsiteX112" fmla="*/ 2591502 w 2701062"/>
                    <a:gd name="connsiteY112" fmla="*/ 2679992 h 3573323"/>
                    <a:gd name="connsiteX113" fmla="*/ 2515653 w 2701062"/>
                    <a:gd name="connsiteY113" fmla="*/ 2679992 h 3573323"/>
                    <a:gd name="connsiteX114" fmla="*/ 2460874 w 2701062"/>
                    <a:gd name="connsiteY114" fmla="*/ 2692633 h 3573323"/>
                    <a:gd name="connsiteX115" fmla="*/ 2435591 w 2701062"/>
                    <a:gd name="connsiteY115" fmla="*/ 2705275 h 3573323"/>
                    <a:gd name="connsiteX116" fmla="*/ 2397666 w 2701062"/>
                    <a:gd name="connsiteY116" fmla="*/ 2654709 h 3573323"/>
                    <a:gd name="connsiteX117" fmla="*/ 2347100 w 2701062"/>
                    <a:gd name="connsiteY117" fmla="*/ 2629426 h 3573323"/>
                    <a:gd name="connsiteX118" fmla="*/ 2410308 w 2701062"/>
                    <a:gd name="connsiteY118" fmla="*/ 2591502 h 3573323"/>
                    <a:gd name="connsiteX119" fmla="*/ 2439804 w 2701062"/>
                    <a:gd name="connsiteY119" fmla="*/ 2444018 h 3573323"/>
                    <a:gd name="connsiteX120" fmla="*/ 2481943 w 2701062"/>
                    <a:gd name="connsiteY120" fmla="*/ 2477728 h 3573323"/>
                    <a:gd name="connsiteX121" fmla="*/ 2532509 w 2701062"/>
                    <a:gd name="connsiteY121" fmla="*/ 2406093 h 3573323"/>
                    <a:gd name="connsiteX122" fmla="*/ 2545150 w 2701062"/>
                    <a:gd name="connsiteY122" fmla="*/ 2368169 h 3573323"/>
                    <a:gd name="connsiteX123" fmla="*/ 2633640 w 2701062"/>
                    <a:gd name="connsiteY123" fmla="*/ 2254396 h 3573323"/>
                    <a:gd name="connsiteX124" fmla="*/ 2650496 w 2701062"/>
                    <a:gd name="connsiteY124" fmla="*/ 2161692 h 3573323"/>
                    <a:gd name="connsiteX125" fmla="*/ 2696848 w 2701062"/>
                    <a:gd name="connsiteY125" fmla="*/ 2085843 h 3573323"/>
                    <a:gd name="connsiteX126" fmla="*/ 2701062 w 2701062"/>
                    <a:gd name="connsiteY126" fmla="*/ 1879365 h 3573323"/>
                    <a:gd name="connsiteX127" fmla="*/ 2503012 w 2701062"/>
                    <a:gd name="connsiteY127" fmla="*/ 1744523 h 3573323"/>
                    <a:gd name="connsiteX128" fmla="*/ 2237541 w 2701062"/>
                    <a:gd name="connsiteY128" fmla="*/ 1715026 h 3573323"/>
                    <a:gd name="connsiteX129" fmla="*/ 2161692 w 2701062"/>
                    <a:gd name="connsiteY129" fmla="*/ 1803516 h 3573323"/>
                    <a:gd name="connsiteX130" fmla="*/ 2123768 w 2701062"/>
                    <a:gd name="connsiteY130" fmla="*/ 1795089 h 3573323"/>
                    <a:gd name="connsiteX131" fmla="*/ 2111126 w 2701062"/>
                    <a:gd name="connsiteY131" fmla="*/ 1744523 h 3573323"/>
                    <a:gd name="connsiteX132" fmla="*/ 2203830 w 2701062"/>
                    <a:gd name="connsiteY132" fmla="*/ 1647605 h 3573323"/>
                    <a:gd name="connsiteX133" fmla="*/ 2178547 w 2701062"/>
                    <a:gd name="connsiteY133" fmla="*/ 1508549 h 3573323"/>
                    <a:gd name="connsiteX134" fmla="*/ 2090057 w 2701062"/>
                    <a:gd name="connsiteY134" fmla="*/ 1415845 h 3573323"/>
                    <a:gd name="connsiteX135" fmla="*/ 2056346 w 2701062"/>
                    <a:gd name="connsiteY135" fmla="*/ 1386348 h 3573323"/>
                    <a:gd name="connsiteX136" fmla="*/ 2127981 w 2701062"/>
                    <a:gd name="connsiteY136" fmla="*/ 1373706 h 3573323"/>
                    <a:gd name="connsiteX137" fmla="*/ 2127981 w 2701062"/>
                    <a:gd name="connsiteY137" fmla="*/ 1339996 h 3573323"/>
                    <a:gd name="connsiteX138" fmla="*/ 2031063 w 2701062"/>
                    <a:gd name="connsiteY138" fmla="*/ 1213581 h 3573323"/>
                    <a:gd name="connsiteX139" fmla="*/ 2022636 w 2701062"/>
                    <a:gd name="connsiteY139" fmla="*/ 1129304 h 3573323"/>
                    <a:gd name="connsiteX140" fmla="*/ 2056346 w 2701062"/>
                    <a:gd name="connsiteY140" fmla="*/ 1066097 h 3573323"/>
                    <a:gd name="connsiteX141" fmla="*/ 2039491 w 2701062"/>
                    <a:gd name="connsiteY141" fmla="*/ 1032386 h 3573323"/>
                    <a:gd name="connsiteX142" fmla="*/ 1967856 w 2701062"/>
                    <a:gd name="connsiteY142" fmla="*/ 1011317 h 3573323"/>
                    <a:gd name="connsiteX143" fmla="*/ 1929932 w 2701062"/>
                    <a:gd name="connsiteY143" fmla="*/ 952324 h 3573323"/>
                    <a:gd name="connsiteX144" fmla="*/ 1934146 w 2701062"/>
                    <a:gd name="connsiteY144" fmla="*/ 893330 h 3573323"/>
                    <a:gd name="connsiteX145" fmla="*/ 1727668 w 2701062"/>
                    <a:gd name="connsiteY145" fmla="*/ 775343 h 3573323"/>
                    <a:gd name="connsiteX146" fmla="*/ 1664461 w 2701062"/>
                    <a:gd name="connsiteY146" fmla="*/ 716350 h 3573323"/>
                    <a:gd name="connsiteX147" fmla="*/ 1516977 w 2701062"/>
                    <a:gd name="connsiteY147" fmla="*/ 176981 h 3573323"/>
                    <a:gd name="connsiteX148" fmla="*/ 1356851 w 2701062"/>
                    <a:gd name="connsiteY148" fmla="*/ 0 h 3573323"/>
                    <a:gd name="connsiteX0" fmla="*/ 1356851 w 2701062"/>
                    <a:gd name="connsiteY0" fmla="*/ 8428 h 3573323"/>
                    <a:gd name="connsiteX1" fmla="*/ 1141946 w 2701062"/>
                    <a:gd name="connsiteY1" fmla="*/ 391886 h 3573323"/>
                    <a:gd name="connsiteX2" fmla="*/ 876475 w 2701062"/>
                    <a:gd name="connsiteY2" fmla="*/ 648928 h 3573323"/>
                    <a:gd name="connsiteX3" fmla="*/ 804840 w 2701062"/>
                    <a:gd name="connsiteY3" fmla="*/ 720563 h 3573323"/>
                    <a:gd name="connsiteX4" fmla="*/ 813268 w 2701062"/>
                    <a:gd name="connsiteY4" fmla="*/ 851192 h 3573323"/>
                    <a:gd name="connsiteX5" fmla="*/ 897545 w 2701062"/>
                    <a:gd name="connsiteY5" fmla="*/ 1019745 h 3573323"/>
                    <a:gd name="connsiteX6" fmla="*/ 943897 w 2701062"/>
                    <a:gd name="connsiteY6" fmla="*/ 1104021 h 3573323"/>
                    <a:gd name="connsiteX7" fmla="*/ 964966 w 2701062"/>
                    <a:gd name="connsiteY7" fmla="*/ 1133518 h 3573323"/>
                    <a:gd name="connsiteX8" fmla="*/ 994463 w 2701062"/>
                    <a:gd name="connsiteY8" fmla="*/ 1108235 h 3573323"/>
                    <a:gd name="connsiteX9" fmla="*/ 1011318 w 2701062"/>
                    <a:gd name="connsiteY9" fmla="*/ 1053456 h 3573323"/>
                    <a:gd name="connsiteX10" fmla="*/ 1057670 w 2701062"/>
                    <a:gd name="connsiteY10" fmla="*/ 1045028 h 3573323"/>
                    <a:gd name="connsiteX11" fmla="*/ 1053456 w 2701062"/>
                    <a:gd name="connsiteY11" fmla="*/ 1108235 h 3573323"/>
                    <a:gd name="connsiteX12" fmla="*/ 1040815 w 2701062"/>
                    <a:gd name="connsiteY12" fmla="*/ 1141946 h 3573323"/>
                    <a:gd name="connsiteX13" fmla="*/ 1049242 w 2701062"/>
                    <a:gd name="connsiteY13" fmla="*/ 1167229 h 3573323"/>
                    <a:gd name="connsiteX14" fmla="*/ 986035 w 2701062"/>
                    <a:gd name="connsiteY14" fmla="*/ 1184084 h 3573323"/>
                    <a:gd name="connsiteX15" fmla="*/ 1011318 w 2701062"/>
                    <a:gd name="connsiteY15" fmla="*/ 1318927 h 3573323"/>
                    <a:gd name="connsiteX16" fmla="*/ 1049242 w 2701062"/>
                    <a:gd name="connsiteY16" fmla="*/ 1314713 h 3573323"/>
                    <a:gd name="connsiteX17" fmla="*/ 1040815 w 2701062"/>
                    <a:gd name="connsiteY17" fmla="*/ 1377920 h 3573323"/>
                    <a:gd name="connsiteX18" fmla="*/ 981821 w 2701062"/>
                    <a:gd name="connsiteY18" fmla="*/ 1411631 h 3573323"/>
                    <a:gd name="connsiteX19" fmla="*/ 931255 w 2701062"/>
                    <a:gd name="connsiteY19" fmla="*/ 1411631 h 3573323"/>
                    <a:gd name="connsiteX20" fmla="*/ 897545 w 2701062"/>
                    <a:gd name="connsiteY20" fmla="*/ 1474838 h 3573323"/>
                    <a:gd name="connsiteX21" fmla="*/ 901758 w 2701062"/>
                    <a:gd name="connsiteY21" fmla="*/ 1504335 h 3573323"/>
                    <a:gd name="connsiteX22" fmla="*/ 948110 w 2701062"/>
                    <a:gd name="connsiteY22" fmla="*/ 1512762 h 3573323"/>
                    <a:gd name="connsiteX23" fmla="*/ 931255 w 2701062"/>
                    <a:gd name="connsiteY23" fmla="*/ 1550687 h 3573323"/>
                    <a:gd name="connsiteX24" fmla="*/ 952324 w 2701062"/>
                    <a:gd name="connsiteY24" fmla="*/ 1559115 h 3573323"/>
                    <a:gd name="connsiteX25" fmla="*/ 1015532 w 2701062"/>
                    <a:gd name="connsiteY25" fmla="*/ 1563328 h 3573323"/>
                    <a:gd name="connsiteX26" fmla="*/ 1040815 w 2701062"/>
                    <a:gd name="connsiteY26" fmla="*/ 1601253 h 3573323"/>
                    <a:gd name="connsiteX27" fmla="*/ 1036601 w 2701062"/>
                    <a:gd name="connsiteY27" fmla="*/ 1639177 h 3573323"/>
                    <a:gd name="connsiteX28" fmla="*/ 1104022 w 2701062"/>
                    <a:gd name="connsiteY28" fmla="*/ 1740309 h 3573323"/>
                    <a:gd name="connsiteX29" fmla="*/ 1053456 w 2701062"/>
                    <a:gd name="connsiteY29" fmla="*/ 1765592 h 3573323"/>
                    <a:gd name="connsiteX30" fmla="*/ 998676 w 2701062"/>
                    <a:gd name="connsiteY30" fmla="*/ 1761378 h 3573323"/>
                    <a:gd name="connsiteX31" fmla="*/ 964966 w 2701062"/>
                    <a:gd name="connsiteY31" fmla="*/ 1841441 h 3573323"/>
                    <a:gd name="connsiteX32" fmla="*/ 1015532 w 2701062"/>
                    <a:gd name="connsiteY32" fmla="*/ 1883579 h 3573323"/>
                    <a:gd name="connsiteX33" fmla="*/ 994463 w 2701062"/>
                    <a:gd name="connsiteY33" fmla="*/ 1980497 h 3573323"/>
                    <a:gd name="connsiteX34" fmla="*/ 1019746 w 2701062"/>
                    <a:gd name="connsiteY34" fmla="*/ 2014208 h 3573323"/>
                    <a:gd name="connsiteX35" fmla="*/ 990249 w 2701062"/>
                    <a:gd name="connsiteY35" fmla="*/ 2047918 h 3573323"/>
                    <a:gd name="connsiteX36" fmla="*/ 948110 w 2701062"/>
                    <a:gd name="connsiteY36" fmla="*/ 2047918 h 3573323"/>
                    <a:gd name="connsiteX37" fmla="*/ 939683 w 2701062"/>
                    <a:gd name="connsiteY37" fmla="*/ 2085843 h 3573323"/>
                    <a:gd name="connsiteX38" fmla="*/ 994463 w 2701062"/>
                    <a:gd name="connsiteY38" fmla="*/ 2132195 h 3573323"/>
                    <a:gd name="connsiteX39" fmla="*/ 981821 w 2701062"/>
                    <a:gd name="connsiteY39" fmla="*/ 2313389 h 3573323"/>
                    <a:gd name="connsiteX40" fmla="*/ 1015532 w 2701062"/>
                    <a:gd name="connsiteY40" fmla="*/ 2393452 h 3573323"/>
                    <a:gd name="connsiteX41" fmla="*/ 1049242 w 2701062"/>
                    <a:gd name="connsiteY41" fmla="*/ 2393452 h 3573323"/>
                    <a:gd name="connsiteX42" fmla="*/ 1129305 w 2701062"/>
                    <a:gd name="connsiteY42" fmla="*/ 2460873 h 3573323"/>
                    <a:gd name="connsiteX43" fmla="*/ 1125091 w 2701062"/>
                    <a:gd name="connsiteY43" fmla="*/ 2591502 h 3573323"/>
                    <a:gd name="connsiteX44" fmla="*/ 1087167 w 2701062"/>
                    <a:gd name="connsiteY44" fmla="*/ 2654709 h 3573323"/>
                    <a:gd name="connsiteX45" fmla="*/ 1015532 w 2701062"/>
                    <a:gd name="connsiteY45" fmla="*/ 2722130 h 3573323"/>
                    <a:gd name="connsiteX46" fmla="*/ 1007104 w 2701062"/>
                    <a:gd name="connsiteY46" fmla="*/ 2810621 h 3573323"/>
                    <a:gd name="connsiteX47" fmla="*/ 922828 w 2701062"/>
                    <a:gd name="connsiteY47" fmla="*/ 2823262 h 3573323"/>
                    <a:gd name="connsiteX48" fmla="*/ 868048 w 2701062"/>
                    <a:gd name="connsiteY48" fmla="*/ 2827476 h 3573323"/>
                    <a:gd name="connsiteX49" fmla="*/ 830123 w 2701062"/>
                    <a:gd name="connsiteY49" fmla="*/ 2789551 h 3573323"/>
                    <a:gd name="connsiteX50" fmla="*/ 577294 w 2701062"/>
                    <a:gd name="connsiteY50" fmla="*/ 2810621 h 3573323"/>
                    <a:gd name="connsiteX51" fmla="*/ 568866 w 2701062"/>
                    <a:gd name="connsiteY51" fmla="*/ 2915966 h 3573323"/>
                    <a:gd name="connsiteX52" fmla="*/ 514087 w 2701062"/>
                    <a:gd name="connsiteY52" fmla="*/ 2949677 h 3573323"/>
                    <a:gd name="connsiteX53" fmla="*/ 484590 w 2701062"/>
                    <a:gd name="connsiteY53" fmla="*/ 2915966 h 3573323"/>
                    <a:gd name="connsiteX54" fmla="*/ 446665 w 2701062"/>
                    <a:gd name="connsiteY54" fmla="*/ 2941249 h 3573323"/>
                    <a:gd name="connsiteX55" fmla="*/ 434024 w 2701062"/>
                    <a:gd name="connsiteY55" fmla="*/ 3059236 h 3573323"/>
                    <a:gd name="connsiteX56" fmla="*/ 328678 w 2701062"/>
                    <a:gd name="connsiteY56" fmla="*/ 3185651 h 3573323"/>
                    <a:gd name="connsiteX57" fmla="*/ 273899 w 2701062"/>
                    <a:gd name="connsiteY57" fmla="*/ 3198292 h 3573323"/>
                    <a:gd name="connsiteX58" fmla="*/ 252829 w 2701062"/>
                    <a:gd name="connsiteY58" fmla="*/ 3248858 h 3573323"/>
                    <a:gd name="connsiteX59" fmla="*/ 202263 w 2701062"/>
                    <a:gd name="connsiteY59" fmla="*/ 3328921 h 3573323"/>
                    <a:gd name="connsiteX60" fmla="*/ 164339 w 2701062"/>
                    <a:gd name="connsiteY60" fmla="*/ 3358418 h 3573323"/>
                    <a:gd name="connsiteX61" fmla="*/ 75849 w 2701062"/>
                    <a:gd name="connsiteY61" fmla="*/ 3387915 h 3573323"/>
                    <a:gd name="connsiteX62" fmla="*/ 12641 w 2701062"/>
                    <a:gd name="connsiteY62" fmla="*/ 3421625 h 3573323"/>
                    <a:gd name="connsiteX63" fmla="*/ 0 w 2701062"/>
                    <a:gd name="connsiteY63" fmla="*/ 3501688 h 3573323"/>
                    <a:gd name="connsiteX64" fmla="*/ 63207 w 2701062"/>
                    <a:gd name="connsiteY64" fmla="*/ 3497474 h 3573323"/>
                    <a:gd name="connsiteX65" fmla="*/ 96918 w 2701062"/>
                    <a:gd name="connsiteY65" fmla="*/ 3451122 h 3573323"/>
                    <a:gd name="connsiteX66" fmla="*/ 155911 w 2701062"/>
                    <a:gd name="connsiteY66" fmla="*/ 3493260 h 3573323"/>
                    <a:gd name="connsiteX67" fmla="*/ 164339 w 2701062"/>
                    <a:gd name="connsiteY67" fmla="*/ 3573323 h 3573323"/>
                    <a:gd name="connsiteX68" fmla="*/ 265471 w 2701062"/>
                    <a:gd name="connsiteY68" fmla="*/ 3522757 h 3573323"/>
                    <a:gd name="connsiteX69" fmla="*/ 252829 w 2701062"/>
                    <a:gd name="connsiteY69" fmla="*/ 3463763 h 3573323"/>
                    <a:gd name="connsiteX70" fmla="*/ 307609 w 2701062"/>
                    <a:gd name="connsiteY70" fmla="*/ 3421625 h 3573323"/>
                    <a:gd name="connsiteX71" fmla="*/ 345534 w 2701062"/>
                    <a:gd name="connsiteY71" fmla="*/ 3383701 h 3573323"/>
                    <a:gd name="connsiteX72" fmla="*/ 375030 w 2701062"/>
                    <a:gd name="connsiteY72" fmla="*/ 3341562 h 3573323"/>
                    <a:gd name="connsiteX73" fmla="*/ 497231 w 2701062"/>
                    <a:gd name="connsiteY73" fmla="*/ 3349990 h 3573323"/>
                    <a:gd name="connsiteX74" fmla="*/ 497231 w 2701062"/>
                    <a:gd name="connsiteY74" fmla="*/ 3349990 h 3573323"/>
                    <a:gd name="connsiteX75" fmla="*/ 568866 w 2701062"/>
                    <a:gd name="connsiteY75" fmla="*/ 3383701 h 3573323"/>
                    <a:gd name="connsiteX76" fmla="*/ 589935 w 2701062"/>
                    <a:gd name="connsiteY76" fmla="*/ 3362632 h 3573323"/>
                    <a:gd name="connsiteX77" fmla="*/ 648929 w 2701062"/>
                    <a:gd name="connsiteY77" fmla="*/ 3392128 h 3573323"/>
                    <a:gd name="connsiteX78" fmla="*/ 674212 w 2701062"/>
                    <a:gd name="connsiteY78" fmla="*/ 3387915 h 3573323"/>
                    <a:gd name="connsiteX79" fmla="*/ 720564 w 2701062"/>
                    <a:gd name="connsiteY79" fmla="*/ 3451122 h 3573323"/>
                    <a:gd name="connsiteX80" fmla="*/ 754275 w 2701062"/>
                    <a:gd name="connsiteY80" fmla="*/ 3442694 h 3573323"/>
                    <a:gd name="connsiteX81" fmla="*/ 804840 w 2701062"/>
                    <a:gd name="connsiteY81" fmla="*/ 3366845 h 3573323"/>
                    <a:gd name="connsiteX82" fmla="*/ 842765 w 2701062"/>
                    <a:gd name="connsiteY82" fmla="*/ 3333135 h 3573323"/>
                    <a:gd name="connsiteX83" fmla="*/ 830123 w 2701062"/>
                    <a:gd name="connsiteY83" fmla="*/ 3278355 h 3573323"/>
                    <a:gd name="connsiteX84" fmla="*/ 859620 w 2701062"/>
                    <a:gd name="connsiteY84" fmla="*/ 3223575 h 3573323"/>
                    <a:gd name="connsiteX85" fmla="*/ 918614 w 2701062"/>
                    <a:gd name="connsiteY85" fmla="*/ 3173010 h 3573323"/>
                    <a:gd name="connsiteX86" fmla="*/ 1011318 w 2701062"/>
                    <a:gd name="connsiteY86" fmla="*/ 3156154 h 3573323"/>
                    <a:gd name="connsiteX87" fmla="*/ 1078739 w 2701062"/>
                    <a:gd name="connsiteY87" fmla="*/ 3143513 h 3573323"/>
                    <a:gd name="connsiteX88" fmla="*/ 1163016 w 2701062"/>
                    <a:gd name="connsiteY88" fmla="*/ 3215148 h 3573323"/>
                    <a:gd name="connsiteX89" fmla="*/ 1222009 w 2701062"/>
                    <a:gd name="connsiteY89" fmla="*/ 3248858 h 3573323"/>
                    <a:gd name="connsiteX90" fmla="*/ 1226223 w 2701062"/>
                    <a:gd name="connsiteY90" fmla="*/ 3202506 h 3573323"/>
                    <a:gd name="connsiteX91" fmla="*/ 1243078 w 2701062"/>
                    <a:gd name="connsiteY91" fmla="*/ 3194079 h 3573323"/>
                    <a:gd name="connsiteX92" fmla="*/ 1344210 w 2701062"/>
                    <a:gd name="connsiteY92" fmla="*/ 3215148 h 3573323"/>
                    <a:gd name="connsiteX93" fmla="*/ 1398990 w 2701062"/>
                    <a:gd name="connsiteY93" fmla="*/ 3223575 h 3573323"/>
                    <a:gd name="connsiteX94" fmla="*/ 1436914 w 2701062"/>
                    <a:gd name="connsiteY94" fmla="*/ 3151940 h 3573323"/>
                    <a:gd name="connsiteX95" fmla="*/ 1495908 w 2701062"/>
                    <a:gd name="connsiteY95" fmla="*/ 3143513 h 3573323"/>
                    <a:gd name="connsiteX96" fmla="*/ 1597040 w 2701062"/>
                    <a:gd name="connsiteY96" fmla="*/ 3198292 h 3573323"/>
                    <a:gd name="connsiteX97" fmla="*/ 1656033 w 2701062"/>
                    <a:gd name="connsiteY97" fmla="*/ 3219362 h 3573323"/>
                    <a:gd name="connsiteX98" fmla="*/ 1719240 w 2701062"/>
                    <a:gd name="connsiteY98" fmla="*/ 3160368 h 3573323"/>
                    <a:gd name="connsiteX99" fmla="*/ 1715027 w 2701062"/>
                    <a:gd name="connsiteY99" fmla="*/ 3088733 h 3573323"/>
                    <a:gd name="connsiteX100" fmla="*/ 1833014 w 2701062"/>
                    <a:gd name="connsiteY100" fmla="*/ 3139299 h 3573323"/>
                    <a:gd name="connsiteX101" fmla="*/ 1862510 w 2701062"/>
                    <a:gd name="connsiteY101" fmla="*/ 3088733 h 3573323"/>
                    <a:gd name="connsiteX102" fmla="*/ 2018422 w 2701062"/>
                    <a:gd name="connsiteY102" fmla="*/ 3067664 h 3573323"/>
                    <a:gd name="connsiteX103" fmla="*/ 2186975 w 2701062"/>
                    <a:gd name="connsiteY103" fmla="*/ 3126657 h 3573323"/>
                    <a:gd name="connsiteX104" fmla="*/ 2254396 w 2701062"/>
                    <a:gd name="connsiteY104" fmla="*/ 3042381 h 3573323"/>
                    <a:gd name="connsiteX105" fmla="*/ 2338673 w 2701062"/>
                    <a:gd name="connsiteY105" fmla="*/ 3042381 h 3573323"/>
                    <a:gd name="connsiteX106" fmla="*/ 2380811 w 2701062"/>
                    <a:gd name="connsiteY106" fmla="*/ 2987601 h 3573323"/>
                    <a:gd name="connsiteX107" fmla="*/ 2456660 w 2701062"/>
                    <a:gd name="connsiteY107" fmla="*/ 2991815 h 3573323"/>
                    <a:gd name="connsiteX108" fmla="*/ 2469301 w 2701062"/>
                    <a:gd name="connsiteY108" fmla="*/ 2911752 h 3573323"/>
                    <a:gd name="connsiteX109" fmla="*/ 2595716 w 2701062"/>
                    <a:gd name="connsiteY109" fmla="*/ 2844331 h 3573323"/>
                    <a:gd name="connsiteX110" fmla="*/ 2595716 w 2701062"/>
                    <a:gd name="connsiteY110" fmla="*/ 2743199 h 3573323"/>
                    <a:gd name="connsiteX111" fmla="*/ 2616785 w 2701062"/>
                    <a:gd name="connsiteY111" fmla="*/ 2705275 h 3573323"/>
                    <a:gd name="connsiteX112" fmla="*/ 2591502 w 2701062"/>
                    <a:gd name="connsiteY112" fmla="*/ 2679992 h 3573323"/>
                    <a:gd name="connsiteX113" fmla="*/ 2515653 w 2701062"/>
                    <a:gd name="connsiteY113" fmla="*/ 2679992 h 3573323"/>
                    <a:gd name="connsiteX114" fmla="*/ 2460874 w 2701062"/>
                    <a:gd name="connsiteY114" fmla="*/ 2692633 h 3573323"/>
                    <a:gd name="connsiteX115" fmla="*/ 2435591 w 2701062"/>
                    <a:gd name="connsiteY115" fmla="*/ 2705275 h 3573323"/>
                    <a:gd name="connsiteX116" fmla="*/ 2397666 w 2701062"/>
                    <a:gd name="connsiteY116" fmla="*/ 2654709 h 3573323"/>
                    <a:gd name="connsiteX117" fmla="*/ 2347100 w 2701062"/>
                    <a:gd name="connsiteY117" fmla="*/ 2629426 h 3573323"/>
                    <a:gd name="connsiteX118" fmla="*/ 2410308 w 2701062"/>
                    <a:gd name="connsiteY118" fmla="*/ 2591502 h 3573323"/>
                    <a:gd name="connsiteX119" fmla="*/ 2439804 w 2701062"/>
                    <a:gd name="connsiteY119" fmla="*/ 2444018 h 3573323"/>
                    <a:gd name="connsiteX120" fmla="*/ 2481943 w 2701062"/>
                    <a:gd name="connsiteY120" fmla="*/ 2477728 h 3573323"/>
                    <a:gd name="connsiteX121" fmla="*/ 2532509 w 2701062"/>
                    <a:gd name="connsiteY121" fmla="*/ 2406093 h 3573323"/>
                    <a:gd name="connsiteX122" fmla="*/ 2545150 w 2701062"/>
                    <a:gd name="connsiteY122" fmla="*/ 2368169 h 3573323"/>
                    <a:gd name="connsiteX123" fmla="*/ 2633640 w 2701062"/>
                    <a:gd name="connsiteY123" fmla="*/ 2254396 h 3573323"/>
                    <a:gd name="connsiteX124" fmla="*/ 2650496 w 2701062"/>
                    <a:gd name="connsiteY124" fmla="*/ 2161692 h 3573323"/>
                    <a:gd name="connsiteX125" fmla="*/ 2696848 w 2701062"/>
                    <a:gd name="connsiteY125" fmla="*/ 2085843 h 3573323"/>
                    <a:gd name="connsiteX126" fmla="*/ 2701062 w 2701062"/>
                    <a:gd name="connsiteY126" fmla="*/ 1879365 h 3573323"/>
                    <a:gd name="connsiteX127" fmla="*/ 2503012 w 2701062"/>
                    <a:gd name="connsiteY127" fmla="*/ 1744523 h 3573323"/>
                    <a:gd name="connsiteX128" fmla="*/ 2237541 w 2701062"/>
                    <a:gd name="connsiteY128" fmla="*/ 1715026 h 3573323"/>
                    <a:gd name="connsiteX129" fmla="*/ 2161692 w 2701062"/>
                    <a:gd name="connsiteY129" fmla="*/ 1803516 h 3573323"/>
                    <a:gd name="connsiteX130" fmla="*/ 2123768 w 2701062"/>
                    <a:gd name="connsiteY130" fmla="*/ 1795089 h 3573323"/>
                    <a:gd name="connsiteX131" fmla="*/ 2111126 w 2701062"/>
                    <a:gd name="connsiteY131" fmla="*/ 1744523 h 3573323"/>
                    <a:gd name="connsiteX132" fmla="*/ 2203830 w 2701062"/>
                    <a:gd name="connsiteY132" fmla="*/ 1647605 h 3573323"/>
                    <a:gd name="connsiteX133" fmla="*/ 2178547 w 2701062"/>
                    <a:gd name="connsiteY133" fmla="*/ 1508549 h 3573323"/>
                    <a:gd name="connsiteX134" fmla="*/ 2090057 w 2701062"/>
                    <a:gd name="connsiteY134" fmla="*/ 1415845 h 3573323"/>
                    <a:gd name="connsiteX135" fmla="*/ 2056346 w 2701062"/>
                    <a:gd name="connsiteY135" fmla="*/ 1386348 h 3573323"/>
                    <a:gd name="connsiteX136" fmla="*/ 2127981 w 2701062"/>
                    <a:gd name="connsiteY136" fmla="*/ 1373706 h 3573323"/>
                    <a:gd name="connsiteX137" fmla="*/ 2127981 w 2701062"/>
                    <a:gd name="connsiteY137" fmla="*/ 1339996 h 3573323"/>
                    <a:gd name="connsiteX138" fmla="*/ 2031063 w 2701062"/>
                    <a:gd name="connsiteY138" fmla="*/ 1213581 h 3573323"/>
                    <a:gd name="connsiteX139" fmla="*/ 2022636 w 2701062"/>
                    <a:gd name="connsiteY139" fmla="*/ 1129304 h 3573323"/>
                    <a:gd name="connsiteX140" fmla="*/ 2056346 w 2701062"/>
                    <a:gd name="connsiteY140" fmla="*/ 1066097 h 3573323"/>
                    <a:gd name="connsiteX141" fmla="*/ 2039491 w 2701062"/>
                    <a:gd name="connsiteY141" fmla="*/ 1032386 h 3573323"/>
                    <a:gd name="connsiteX142" fmla="*/ 1967856 w 2701062"/>
                    <a:gd name="connsiteY142" fmla="*/ 1011317 h 3573323"/>
                    <a:gd name="connsiteX143" fmla="*/ 1929932 w 2701062"/>
                    <a:gd name="connsiteY143" fmla="*/ 952324 h 3573323"/>
                    <a:gd name="connsiteX144" fmla="*/ 1934146 w 2701062"/>
                    <a:gd name="connsiteY144" fmla="*/ 893330 h 3573323"/>
                    <a:gd name="connsiteX145" fmla="*/ 1727668 w 2701062"/>
                    <a:gd name="connsiteY145" fmla="*/ 775343 h 3573323"/>
                    <a:gd name="connsiteX146" fmla="*/ 1664461 w 2701062"/>
                    <a:gd name="connsiteY146" fmla="*/ 716350 h 3573323"/>
                    <a:gd name="connsiteX147" fmla="*/ 1516977 w 2701062"/>
                    <a:gd name="connsiteY147" fmla="*/ 176981 h 3573323"/>
                    <a:gd name="connsiteX148" fmla="*/ 1356851 w 2701062"/>
                    <a:gd name="connsiteY148" fmla="*/ 0 h 3573323"/>
                    <a:gd name="connsiteX0" fmla="*/ 1356851 w 2701062"/>
                    <a:gd name="connsiteY0" fmla="*/ 8428 h 3573323"/>
                    <a:gd name="connsiteX1" fmla="*/ 1230437 w 2701062"/>
                    <a:gd name="connsiteY1" fmla="*/ 210692 h 3573323"/>
                    <a:gd name="connsiteX2" fmla="*/ 1141946 w 2701062"/>
                    <a:gd name="connsiteY2" fmla="*/ 391886 h 3573323"/>
                    <a:gd name="connsiteX3" fmla="*/ 876475 w 2701062"/>
                    <a:gd name="connsiteY3" fmla="*/ 648928 h 3573323"/>
                    <a:gd name="connsiteX4" fmla="*/ 804840 w 2701062"/>
                    <a:gd name="connsiteY4" fmla="*/ 720563 h 3573323"/>
                    <a:gd name="connsiteX5" fmla="*/ 813268 w 2701062"/>
                    <a:gd name="connsiteY5" fmla="*/ 851192 h 3573323"/>
                    <a:gd name="connsiteX6" fmla="*/ 897545 w 2701062"/>
                    <a:gd name="connsiteY6" fmla="*/ 1019745 h 3573323"/>
                    <a:gd name="connsiteX7" fmla="*/ 943897 w 2701062"/>
                    <a:gd name="connsiteY7" fmla="*/ 1104021 h 3573323"/>
                    <a:gd name="connsiteX8" fmla="*/ 964966 w 2701062"/>
                    <a:gd name="connsiteY8" fmla="*/ 1133518 h 3573323"/>
                    <a:gd name="connsiteX9" fmla="*/ 994463 w 2701062"/>
                    <a:gd name="connsiteY9" fmla="*/ 1108235 h 3573323"/>
                    <a:gd name="connsiteX10" fmla="*/ 1011318 w 2701062"/>
                    <a:gd name="connsiteY10" fmla="*/ 1053456 h 3573323"/>
                    <a:gd name="connsiteX11" fmla="*/ 1057670 w 2701062"/>
                    <a:gd name="connsiteY11" fmla="*/ 1045028 h 3573323"/>
                    <a:gd name="connsiteX12" fmla="*/ 1053456 w 2701062"/>
                    <a:gd name="connsiteY12" fmla="*/ 1108235 h 3573323"/>
                    <a:gd name="connsiteX13" fmla="*/ 1040815 w 2701062"/>
                    <a:gd name="connsiteY13" fmla="*/ 1141946 h 3573323"/>
                    <a:gd name="connsiteX14" fmla="*/ 1049242 w 2701062"/>
                    <a:gd name="connsiteY14" fmla="*/ 1167229 h 3573323"/>
                    <a:gd name="connsiteX15" fmla="*/ 986035 w 2701062"/>
                    <a:gd name="connsiteY15" fmla="*/ 1184084 h 3573323"/>
                    <a:gd name="connsiteX16" fmla="*/ 1011318 w 2701062"/>
                    <a:gd name="connsiteY16" fmla="*/ 1318927 h 3573323"/>
                    <a:gd name="connsiteX17" fmla="*/ 1049242 w 2701062"/>
                    <a:gd name="connsiteY17" fmla="*/ 1314713 h 3573323"/>
                    <a:gd name="connsiteX18" fmla="*/ 1040815 w 2701062"/>
                    <a:gd name="connsiteY18" fmla="*/ 1377920 h 3573323"/>
                    <a:gd name="connsiteX19" fmla="*/ 981821 w 2701062"/>
                    <a:gd name="connsiteY19" fmla="*/ 1411631 h 3573323"/>
                    <a:gd name="connsiteX20" fmla="*/ 931255 w 2701062"/>
                    <a:gd name="connsiteY20" fmla="*/ 1411631 h 3573323"/>
                    <a:gd name="connsiteX21" fmla="*/ 897545 w 2701062"/>
                    <a:gd name="connsiteY21" fmla="*/ 1474838 h 3573323"/>
                    <a:gd name="connsiteX22" fmla="*/ 901758 w 2701062"/>
                    <a:gd name="connsiteY22" fmla="*/ 1504335 h 3573323"/>
                    <a:gd name="connsiteX23" fmla="*/ 948110 w 2701062"/>
                    <a:gd name="connsiteY23" fmla="*/ 1512762 h 3573323"/>
                    <a:gd name="connsiteX24" fmla="*/ 931255 w 2701062"/>
                    <a:gd name="connsiteY24" fmla="*/ 1550687 h 3573323"/>
                    <a:gd name="connsiteX25" fmla="*/ 952324 w 2701062"/>
                    <a:gd name="connsiteY25" fmla="*/ 1559115 h 3573323"/>
                    <a:gd name="connsiteX26" fmla="*/ 1015532 w 2701062"/>
                    <a:gd name="connsiteY26" fmla="*/ 1563328 h 3573323"/>
                    <a:gd name="connsiteX27" fmla="*/ 1040815 w 2701062"/>
                    <a:gd name="connsiteY27" fmla="*/ 1601253 h 3573323"/>
                    <a:gd name="connsiteX28" fmla="*/ 1036601 w 2701062"/>
                    <a:gd name="connsiteY28" fmla="*/ 1639177 h 3573323"/>
                    <a:gd name="connsiteX29" fmla="*/ 1104022 w 2701062"/>
                    <a:gd name="connsiteY29" fmla="*/ 1740309 h 3573323"/>
                    <a:gd name="connsiteX30" fmla="*/ 1053456 w 2701062"/>
                    <a:gd name="connsiteY30" fmla="*/ 1765592 h 3573323"/>
                    <a:gd name="connsiteX31" fmla="*/ 998676 w 2701062"/>
                    <a:gd name="connsiteY31" fmla="*/ 1761378 h 3573323"/>
                    <a:gd name="connsiteX32" fmla="*/ 964966 w 2701062"/>
                    <a:gd name="connsiteY32" fmla="*/ 1841441 h 3573323"/>
                    <a:gd name="connsiteX33" fmla="*/ 1015532 w 2701062"/>
                    <a:gd name="connsiteY33" fmla="*/ 1883579 h 3573323"/>
                    <a:gd name="connsiteX34" fmla="*/ 994463 w 2701062"/>
                    <a:gd name="connsiteY34" fmla="*/ 1980497 h 3573323"/>
                    <a:gd name="connsiteX35" fmla="*/ 1019746 w 2701062"/>
                    <a:gd name="connsiteY35" fmla="*/ 2014208 h 3573323"/>
                    <a:gd name="connsiteX36" fmla="*/ 990249 w 2701062"/>
                    <a:gd name="connsiteY36" fmla="*/ 2047918 h 3573323"/>
                    <a:gd name="connsiteX37" fmla="*/ 948110 w 2701062"/>
                    <a:gd name="connsiteY37" fmla="*/ 2047918 h 3573323"/>
                    <a:gd name="connsiteX38" fmla="*/ 939683 w 2701062"/>
                    <a:gd name="connsiteY38" fmla="*/ 2085843 h 3573323"/>
                    <a:gd name="connsiteX39" fmla="*/ 994463 w 2701062"/>
                    <a:gd name="connsiteY39" fmla="*/ 2132195 h 3573323"/>
                    <a:gd name="connsiteX40" fmla="*/ 981821 w 2701062"/>
                    <a:gd name="connsiteY40" fmla="*/ 2313389 h 3573323"/>
                    <a:gd name="connsiteX41" fmla="*/ 1015532 w 2701062"/>
                    <a:gd name="connsiteY41" fmla="*/ 2393452 h 3573323"/>
                    <a:gd name="connsiteX42" fmla="*/ 1049242 w 2701062"/>
                    <a:gd name="connsiteY42" fmla="*/ 2393452 h 3573323"/>
                    <a:gd name="connsiteX43" fmla="*/ 1129305 w 2701062"/>
                    <a:gd name="connsiteY43" fmla="*/ 2460873 h 3573323"/>
                    <a:gd name="connsiteX44" fmla="*/ 1125091 w 2701062"/>
                    <a:gd name="connsiteY44" fmla="*/ 2591502 h 3573323"/>
                    <a:gd name="connsiteX45" fmla="*/ 1087167 w 2701062"/>
                    <a:gd name="connsiteY45" fmla="*/ 2654709 h 3573323"/>
                    <a:gd name="connsiteX46" fmla="*/ 1015532 w 2701062"/>
                    <a:gd name="connsiteY46" fmla="*/ 2722130 h 3573323"/>
                    <a:gd name="connsiteX47" fmla="*/ 1007104 w 2701062"/>
                    <a:gd name="connsiteY47" fmla="*/ 2810621 h 3573323"/>
                    <a:gd name="connsiteX48" fmla="*/ 922828 w 2701062"/>
                    <a:gd name="connsiteY48" fmla="*/ 2823262 h 3573323"/>
                    <a:gd name="connsiteX49" fmla="*/ 868048 w 2701062"/>
                    <a:gd name="connsiteY49" fmla="*/ 2827476 h 3573323"/>
                    <a:gd name="connsiteX50" fmla="*/ 830123 w 2701062"/>
                    <a:gd name="connsiteY50" fmla="*/ 2789551 h 3573323"/>
                    <a:gd name="connsiteX51" fmla="*/ 577294 w 2701062"/>
                    <a:gd name="connsiteY51" fmla="*/ 2810621 h 3573323"/>
                    <a:gd name="connsiteX52" fmla="*/ 568866 w 2701062"/>
                    <a:gd name="connsiteY52" fmla="*/ 2915966 h 3573323"/>
                    <a:gd name="connsiteX53" fmla="*/ 514087 w 2701062"/>
                    <a:gd name="connsiteY53" fmla="*/ 2949677 h 3573323"/>
                    <a:gd name="connsiteX54" fmla="*/ 484590 w 2701062"/>
                    <a:gd name="connsiteY54" fmla="*/ 2915966 h 3573323"/>
                    <a:gd name="connsiteX55" fmla="*/ 446665 w 2701062"/>
                    <a:gd name="connsiteY55" fmla="*/ 2941249 h 3573323"/>
                    <a:gd name="connsiteX56" fmla="*/ 434024 w 2701062"/>
                    <a:gd name="connsiteY56" fmla="*/ 3059236 h 3573323"/>
                    <a:gd name="connsiteX57" fmla="*/ 328678 w 2701062"/>
                    <a:gd name="connsiteY57" fmla="*/ 3185651 h 3573323"/>
                    <a:gd name="connsiteX58" fmla="*/ 273899 w 2701062"/>
                    <a:gd name="connsiteY58" fmla="*/ 3198292 h 3573323"/>
                    <a:gd name="connsiteX59" fmla="*/ 252829 w 2701062"/>
                    <a:gd name="connsiteY59" fmla="*/ 3248858 h 3573323"/>
                    <a:gd name="connsiteX60" fmla="*/ 202263 w 2701062"/>
                    <a:gd name="connsiteY60" fmla="*/ 3328921 h 3573323"/>
                    <a:gd name="connsiteX61" fmla="*/ 164339 w 2701062"/>
                    <a:gd name="connsiteY61" fmla="*/ 3358418 h 3573323"/>
                    <a:gd name="connsiteX62" fmla="*/ 75849 w 2701062"/>
                    <a:gd name="connsiteY62" fmla="*/ 3387915 h 3573323"/>
                    <a:gd name="connsiteX63" fmla="*/ 12641 w 2701062"/>
                    <a:gd name="connsiteY63" fmla="*/ 3421625 h 3573323"/>
                    <a:gd name="connsiteX64" fmla="*/ 0 w 2701062"/>
                    <a:gd name="connsiteY64" fmla="*/ 3501688 h 3573323"/>
                    <a:gd name="connsiteX65" fmla="*/ 63207 w 2701062"/>
                    <a:gd name="connsiteY65" fmla="*/ 3497474 h 3573323"/>
                    <a:gd name="connsiteX66" fmla="*/ 96918 w 2701062"/>
                    <a:gd name="connsiteY66" fmla="*/ 3451122 h 3573323"/>
                    <a:gd name="connsiteX67" fmla="*/ 155911 w 2701062"/>
                    <a:gd name="connsiteY67" fmla="*/ 3493260 h 3573323"/>
                    <a:gd name="connsiteX68" fmla="*/ 164339 w 2701062"/>
                    <a:gd name="connsiteY68" fmla="*/ 3573323 h 3573323"/>
                    <a:gd name="connsiteX69" fmla="*/ 265471 w 2701062"/>
                    <a:gd name="connsiteY69" fmla="*/ 3522757 h 3573323"/>
                    <a:gd name="connsiteX70" fmla="*/ 252829 w 2701062"/>
                    <a:gd name="connsiteY70" fmla="*/ 3463763 h 3573323"/>
                    <a:gd name="connsiteX71" fmla="*/ 307609 w 2701062"/>
                    <a:gd name="connsiteY71" fmla="*/ 3421625 h 3573323"/>
                    <a:gd name="connsiteX72" fmla="*/ 345534 w 2701062"/>
                    <a:gd name="connsiteY72" fmla="*/ 3383701 h 3573323"/>
                    <a:gd name="connsiteX73" fmla="*/ 375030 w 2701062"/>
                    <a:gd name="connsiteY73" fmla="*/ 3341562 h 3573323"/>
                    <a:gd name="connsiteX74" fmla="*/ 497231 w 2701062"/>
                    <a:gd name="connsiteY74" fmla="*/ 3349990 h 3573323"/>
                    <a:gd name="connsiteX75" fmla="*/ 497231 w 2701062"/>
                    <a:gd name="connsiteY75" fmla="*/ 3349990 h 3573323"/>
                    <a:gd name="connsiteX76" fmla="*/ 568866 w 2701062"/>
                    <a:gd name="connsiteY76" fmla="*/ 3383701 h 3573323"/>
                    <a:gd name="connsiteX77" fmla="*/ 589935 w 2701062"/>
                    <a:gd name="connsiteY77" fmla="*/ 3362632 h 3573323"/>
                    <a:gd name="connsiteX78" fmla="*/ 648929 w 2701062"/>
                    <a:gd name="connsiteY78" fmla="*/ 3392128 h 3573323"/>
                    <a:gd name="connsiteX79" fmla="*/ 674212 w 2701062"/>
                    <a:gd name="connsiteY79" fmla="*/ 3387915 h 3573323"/>
                    <a:gd name="connsiteX80" fmla="*/ 720564 w 2701062"/>
                    <a:gd name="connsiteY80" fmla="*/ 3451122 h 3573323"/>
                    <a:gd name="connsiteX81" fmla="*/ 754275 w 2701062"/>
                    <a:gd name="connsiteY81" fmla="*/ 3442694 h 3573323"/>
                    <a:gd name="connsiteX82" fmla="*/ 804840 w 2701062"/>
                    <a:gd name="connsiteY82" fmla="*/ 3366845 h 3573323"/>
                    <a:gd name="connsiteX83" fmla="*/ 842765 w 2701062"/>
                    <a:gd name="connsiteY83" fmla="*/ 3333135 h 3573323"/>
                    <a:gd name="connsiteX84" fmla="*/ 830123 w 2701062"/>
                    <a:gd name="connsiteY84" fmla="*/ 3278355 h 3573323"/>
                    <a:gd name="connsiteX85" fmla="*/ 859620 w 2701062"/>
                    <a:gd name="connsiteY85" fmla="*/ 3223575 h 3573323"/>
                    <a:gd name="connsiteX86" fmla="*/ 918614 w 2701062"/>
                    <a:gd name="connsiteY86" fmla="*/ 3173010 h 3573323"/>
                    <a:gd name="connsiteX87" fmla="*/ 1011318 w 2701062"/>
                    <a:gd name="connsiteY87" fmla="*/ 3156154 h 3573323"/>
                    <a:gd name="connsiteX88" fmla="*/ 1078739 w 2701062"/>
                    <a:gd name="connsiteY88" fmla="*/ 3143513 h 3573323"/>
                    <a:gd name="connsiteX89" fmla="*/ 1163016 w 2701062"/>
                    <a:gd name="connsiteY89" fmla="*/ 3215148 h 3573323"/>
                    <a:gd name="connsiteX90" fmla="*/ 1222009 w 2701062"/>
                    <a:gd name="connsiteY90" fmla="*/ 3248858 h 3573323"/>
                    <a:gd name="connsiteX91" fmla="*/ 1226223 w 2701062"/>
                    <a:gd name="connsiteY91" fmla="*/ 3202506 h 3573323"/>
                    <a:gd name="connsiteX92" fmla="*/ 1243078 w 2701062"/>
                    <a:gd name="connsiteY92" fmla="*/ 3194079 h 3573323"/>
                    <a:gd name="connsiteX93" fmla="*/ 1344210 w 2701062"/>
                    <a:gd name="connsiteY93" fmla="*/ 3215148 h 3573323"/>
                    <a:gd name="connsiteX94" fmla="*/ 1398990 w 2701062"/>
                    <a:gd name="connsiteY94" fmla="*/ 3223575 h 3573323"/>
                    <a:gd name="connsiteX95" fmla="*/ 1436914 w 2701062"/>
                    <a:gd name="connsiteY95" fmla="*/ 3151940 h 3573323"/>
                    <a:gd name="connsiteX96" fmla="*/ 1495908 w 2701062"/>
                    <a:gd name="connsiteY96" fmla="*/ 3143513 h 3573323"/>
                    <a:gd name="connsiteX97" fmla="*/ 1597040 w 2701062"/>
                    <a:gd name="connsiteY97" fmla="*/ 3198292 h 3573323"/>
                    <a:gd name="connsiteX98" fmla="*/ 1656033 w 2701062"/>
                    <a:gd name="connsiteY98" fmla="*/ 3219362 h 3573323"/>
                    <a:gd name="connsiteX99" fmla="*/ 1719240 w 2701062"/>
                    <a:gd name="connsiteY99" fmla="*/ 3160368 h 3573323"/>
                    <a:gd name="connsiteX100" fmla="*/ 1715027 w 2701062"/>
                    <a:gd name="connsiteY100" fmla="*/ 3088733 h 3573323"/>
                    <a:gd name="connsiteX101" fmla="*/ 1833014 w 2701062"/>
                    <a:gd name="connsiteY101" fmla="*/ 3139299 h 3573323"/>
                    <a:gd name="connsiteX102" fmla="*/ 1862510 w 2701062"/>
                    <a:gd name="connsiteY102" fmla="*/ 3088733 h 3573323"/>
                    <a:gd name="connsiteX103" fmla="*/ 2018422 w 2701062"/>
                    <a:gd name="connsiteY103" fmla="*/ 3067664 h 3573323"/>
                    <a:gd name="connsiteX104" fmla="*/ 2186975 w 2701062"/>
                    <a:gd name="connsiteY104" fmla="*/ 3126657 h 3573323"/>
                    <a:gd name="connsiteX105" fmla="*/ 2254396 w 2701062"/>
                    <a:gd name="connsiteY105" fmla="*/ 3042381 h 3573323"/>
                    <a:gd name="connsiteX106" fmla="*/ 2338673 w 2701062"/>
                    <a:gd name="connsiteY106" fmla="*/ 3042381 h 3573323"/>
                    <a:gd name="connsiteX107" fmla="*/ 2380811 w 2701062"/>
                    <a:gd name="connsiteY107" fmla="*/ 2987601 h 3573323"/>
                    <a:gd name="connsiteX108" fmla="*/ 2456660 w 2701062"/>
                    <a:gd name="connsiteY108" fmla="*/ 2991815 h 3573323"/>
                    <a:gd name="connsiteX109" fmla="*/ 2469301 w 2701062"/>
                    <a:gd name="connsiteY109" fmla="*/ 2911752 h 3573323"/>
                    <a:gd name="connsiteX110" fmla="*/ 2595716 w 2701062"/>
                    <a:gd name="connsiteY110" fmla="*/ 2844331 h 3573323"/>
                    <a:gd name="connsiteX111" fmla="*/ 2595716 w 2701062"/>
                    <a:gd name="connsiteY111" fmla="*/ 2743199 h 3573323"/>
                    <a:gd name="connsiteX112" fmla="*/ 2616785 w 2701062"/>
                    <a:gd name="connsiteY112" fmla="*/ 2705275 h 3573323"/>
                    <a:gd name="connsiteX113" fmla="*/ 2591502 w 2701062"/>
                    <a:gd name="connsiteY113" fmla="*/ 2679992 h 3573323"/>
                    <a:gd name="connsiteX114" fmla="*/ 2515653 w 2701062"/>
                    <a:gd name="connsiteY114" fmla="*/ 2679992 h 3573323"/>
                    <a:gd name="connsiteX115" fmla="*/ 2460874 w 2701062"/>
                    <a:gd name="connsiteY115" fmla="*/ 2692633 h 3573323"/>
                    <a:gd name="connsiteX116" fmla="*/ 2435591 w 2701062"/>
                    <a:gd name="connsiteY116" fmla="*/ 2705275 h 3573323"/>
                    <a:gd name="connsiteX117" fmla="*/ 2397666 w 2701062"/>
                    <a:gd name="connsiteY117" fmla="*/ 2654709 h 3573323"/>
                    <a:gd name="connsiteX118" fmla="*/ 2347100 w 2701062"/>
                    <a:gd name="connsiteY118" fmla="*/ 2629426 h 3573323"/>
                    <a:gd name="connsiteX119" fmla="*/ 2410308 w 2701062"/>
                    <a:gd name="connsiteY119" fmla="*/ 2591502 h 3573323"/>
                    <a:gd name="connsiteX120" fmla="*/ 2439804 w 2701062"/>
                    <a:gd name="connsiteY120" fmla="*/ 2444018 h 3573323"/>
                    <a:gd name="connsiteX121" fmla="*/ 2481943 w 2701062"/>
                    <a:gd name="connsiteY121" fmla="*/ 2477728 h 3573323"/>
                    <a:gd name="connsiteX122" fmla="*/ 2532509 w 2701062"/>
                    <a:gd name="connsiteY122" fmla="*/ 2406093 h 3573323"/>
                    <a:gd name="connsiteX123" fmla="*/ 2545150 w 2701062"/>
                    <a:gd name="connsiteY123" fmla="*/ 2368169 h 3573323"/>
                    <a:gd name="connsiteX124" fmla="*/ 2633640 w 2701062"/>
                    <a:gd name="connsiteY124" fmla="*/ 2254396 h 3573323"/>
                    <a:gd name="connsiteX125" fmla="*/ 2650496 w 2701062"/>
                    <a:gd name="connsiteY125" fmla="*/ 2161692 h 3573323"/>
                    <a:gd name="connsiteX126" fmla="*/ 2696848 w 2701062"/>
                    <a:gd name="connsiteY126" fmla="*/ 2085843 h 3573323"/>
                    <a:gd name="connsiteX127" fmla="*/ 2701062 w 2701062"/>
                    <a:gd name="connsiteY127" fmla="*/ 1879365 h 3573323"/>
                    <a:gd name="connsiteX128" fmla="*/ 2503012 w 2701062"/>
                    <a:gd name="connsiteY128" fmla="*/ 1744523 h 3573323"/>
                    <a:gd name="connsiteX129" fmla="*/ 2237541 w 2701062"/>
                    <a:gd name="connsiteY129" fmla="*/ 1715026 h 3573323"/>
                    <a:gd name="connsiteX130" fmla="*/ 2161692 w 2701062"/>
                    <a:gd name="connsiteY130" fmla="*/ 1803516 h 3573323"/>
                    <a:gd name="connsiteX131" fmla="*/ 2123768 w 2701062"/>
                    <a:gd name="connsiteY131" fmla="*/ 1795089 h 3573323"/>
                    <a:gd name="connsiteX132" fmla="*/ 2111126 w 2701062"/>
                    <a:gd name="connsiteY132" fmla="*/ 1744523 h 3573323"/>
                    <a:gd name="connsiteX133" fmla="*/ 2203830 w 2701062"/>
                    <a:gd name="connsiteY133" fmla="*/ 1647605 h 3573323"/>
                    <a:gd name="connsiteX134" fmla="*/ 2178547 w 2701062"/>
                    <a:gd name="connsiteY134" fmla="*/ 1508549 h 3573323"/>
                    <a:gd name="connsiteX135" fmla="*/ 2090057 w 2701062"/>
                    <a:gd name="connsiteY135" fmla="*/ 1415845 h 3573323"/>
                    <a:gd name="connsiteX136" fmla="*/ 2056346 w 2701062"/>
                    <a:gd name="connsiteY136" fmla="*/ 1386348 h 3573323"/>
                    <a:gd name="connsiteX137" fmla="*/ 2127981 w 2701062"/>
                    <a:gd name="connsiteY137" fmla="*/ 1373706 h 3573323"/>
                    <a:gd name="connsiteX138" fmla="*/ 2127981 w 2701062"/>
                    <a:gd name="connsiteY138" fmla="*/ 1339996 h 3573323"/>
                    <a:gd name="connsiteX139" fmla="*/ 2031063 w 2701062"/>
                    <a:gd name="connsiteY139" fmla="*/ 1213581 h 3573323"/>
                    <a:gd name="connsiteX140" fmla="*/ 2022636 w 2701062"/>
                    <a:gd name="connsiteY140" fmla="*/ 1129304 h 3573323"/>
                    <a:gd name="connsiteX141" fmla="*/ 2056346 w 2701062"/>
                    <a:gd name="connsiteY141" fmla="*/ 1066097 h 3573323"/>
                    <a:gd name="connsiteX142" fmla="*/ 2039491 w 2701062"/>
                    <a:gd name="connsiteY142" fmla="*/ 1032386 h 3573323"/>
                    <a:gd name="connsiteX143" fmla="*/ 1967856 w 2701062"/>
                    <a:gd name="connsiteY143" fmla="*/ 1011317 h 3573323"/>
                    <a:gd name="connsiteX144" fmla="*/ 1929932 w 2701062"/>
                    <a:gd name="connsiteY144" fmla="*/ 952324 h 3573323"/>
                    <a:gd name="connsiteX145" fmla="*/ 1934146 w 2701062"/>
                    <a:gd name="connsiteY145" fmla="*/ 893330 h 3573323"/>
                    <a:gd name="connsiteX146" fmla="*/ 1727668 w 2701062"/>
                    <a:gd name="connsiteY146" fmla="*/ 775343 h 3573323"/>
                    <a:gd name="connsiteX147" fmla="*/ 1664461 w 2701062"/>
                    <a:gd name="connsiteY147" fmla="*/ 716350 h 3573323"/>
                    <a:gd name="connsiteX148" fmla="*/ 1516977 w 2701062"/>
                    <a:gd name="connsiteY148" fmla="*/ 176981 h 3573323"/>
                    <a:gd name="connsiteX149" fmla="*/ 1356851 w 2701062"/>
                    <a:gd name="connsiteY149" fmla="*/ 0 h 3573323"/>
                    <a:gd name="connsiteX0" fmla="*/ 1356851 w 2701062"/>
                    <a:gd name="connsiteY0" fmla="*/ 8428 h 3573323"/>
                    <a:gd name="connsiteX1" fmla="*/ 1281002 w 2701062"/>
                    <a:gd name="connsiteY1" fmla="*/ 257044 h 3573323"/>
                    <a:gd name="connsiteX2" fmla="*/ 1141946 w 2701062"/>
                    <a:gd name="connsiteY2" fmla="*/ 391886 h 3573323"/>
                    <a:gd name="connsiteX3" fmla="*/ 876475 w 2701062"/>
                    <a:gd name="connsiteY3" fmla="*/ 648928 h 3573323"/>
                    <a:gd name="connsiteX4" fmla="*/ 804840 w 2701062"/>
                    <a:gd name="connsiteY4" fmla="*/ 720563 h 3573323"/>
                    <a:gd name="connsiteX5" fmla="*/ 813268 w 2701062"/>
                    <a:gd name="connsiteY5" fmla="*/ 851192 h 3573323"/>
                    <a:gd name="connsiteX6" fmla="*/ 897545 w 2701062"/>
                    <a:gd name="connsiteY6" fmla="*/ 1019745 h 3573323"/>
                    <a:gd name="connsiteX7" fmla="*/ 943897 w 2701062"/>
                    <a:gd name="connsiteY7" fmla="*/ 1104021 h 3573323"/>
                    <a:gd name="connsiteX8" fmla="*/ 964966 w 2701062"/>
                    <a:gd name="connsiteY8" fmla="*/ 1133518 h 3573323"/>
                    <a:gd name="connsiteX9" fmla="*/ 994463 w 2701062"/>
                    <a:gd name="connsiteY9" fmla="*/ 1108235 h 3573323"/>
                    <a:gd name="connsiteX10" fmla="*/ 1011318 w 2701062"/>
                    <a:gd name="connsiteY10" fmla="*/ 1053456 h 3573323"/>
                    <a:gd name="connsiteX11" fmla="*/ 1057670 w 2701062"/>
                    <a:gd name="connsiteY11" fmla="*/ 1045028 h 3573323"/>
                    <a:gd name="connsiteX12" fmla="*/ 1053456 w 2701062"/>
                    <a:gd name="connsiteY12" fmla="*/ 1108235 h 3573323"/>
                    <a:gd name="connsiteX13" fmla="*/ 1040815 w 2701062"/>
                    <a:gd name="connsiteY13" fmla="*/ 1141946 h 3573323"/>
                    <a:gd name="connsiteX14" fmla="*/ 1049242 w 2701062"/>
                    <a:gd name="connsiteY14" fmla="*/ 1167229 h 3573323"/>
                    <a:gd name="connsiteX15" fmla="*/ 986035 w 2701062"/>
                    <a:gd name="connsiteY15" fmla="*/ 1184084 h 3573323"/>
                    <a:gd name="connsiteX16" fmla="*/ 1011318 w 2701062"/>
                    <a:gd name="connsiteY16" fmla="*/ 1318927 h 3573323"/>
                    <a:gd name="connsiteX17" fmla="*/ 1049242 w 2701062"/>
                    <a:gd name="connsiteY17" fmla="*/ 1314713 h 3573323"/>
                    <a:gd name="connsiteX18" fmla="*/ 1040815 w 2701062"/>
                    <a:gd name="connsiteY18" fmla="*/ 1377920 h 3573323"/>
                    <a:gd name="connsiteX19" fmla="*/ 981821 w 2701062"/>
                    <a:gd name="connsiteY19" fmla="*/ 1411631 h 3573323"/>
                    <a:gd name="connsiteX20" fmla="*/ 931255 w 2701062"/>
                    <a:gd name="connsiteY20" fmla="*/ 1411631 h 3573323"/>
                    <a:gd name="connsiteX21" fmla="*/ 897545 w 2701062"/>
                    <a:gd name="connsiteY21" fmla="*/ 1474838 h 3573323"/>
                    <a:gd name="connsiteX22" fmla="*/ 901758 w 2701062"/>
                    <a:gd name="connsiteY22" fmla="*/ 1504335 h 3573323"/>
                    <a:gd name="connsiteX23" fmla="*/ 948110 w 2701062"/>
                    <a:gd name="connsiteY23" fmla="*/ 1512762 h 3573323"/>
                    <a:gd name="connsiteX24" fmla="*/ 931255 w 2701062"/>
                    <a:gd name="connsiteY24" fmla="*/ 1550687 h 3573323"/>
                    <a:gd name="connsiteX25" fmla="*/ 952324 w 2701062"/>
                    <a:gd name="connsiteY25" fmla="*/ 1559115 h 3573323"/>
                    <a:gd name="connsiteX26" fmla="*/ 1015532 w 2701062"/>
                    <a:gd name="connsiteY26" fmla="*/ 1563328 h 3573323"/>
                    <a:gd name="connsiteX27" fmla="*/ 1040815 w 2701062"/>
                    <a:gd name="connsiteY27" fmla="*/ 1601253 h 3573323"/>
                    <a:gd name="connsiteX28" fmla="*/ 1036601 w 2701062"/>
                    <a:gd name="connsiteY28" fmla="*/ 1639177 h 3573323"/>
                    <a:gd name="connsiteX29" fmla="*/ 1104022 w 2701062"/>
                    <a:gd name="connsiteY29" fmla="*/ 1740309 h 3573323"/>
                    <a:gd name="connsiteX30" fmla="*/ 1053456 w 2701062"/>
                    <a:gd name="connsiteY30" fmla="*/ 1765592 h 3573323"/>
                    <a:gd name="connsiteX31" fmla="*/ 998676 w 2701062"/>
                    <a:gd name="connsiteY31" fmla="*/ 1761378 h 3573323"/>
                    <a:gd name="connsiteX32" fmla="*/ 964966 w 2701062"/>
                    <a:gd name="connsiteY32" fmla="*/ 1841441 h 3573323"/>
                    <a:gd name="connsiteX33" fmla="*/ 1015532 w 2701062"/>
                    <a:gd name="connsiteY33" fmla="*/ 1883579 h 3573323"/>
                    <a:gd name="connsiteX34" fmla="*/ 994463 w 2701062"/>
                    <a:gd name="connsiteY34" fmla="*/ 1980497 h 3573323"/>
                    <a:gd name="connsiteX35" fmla="*/ 1019746 w 2701062"/>
                    <a:gd name="connsiteY35" fmla="*/ 2014208 h 3573323"/>
                    <a:gd name="connsiteX36" fmla="*/ 990249 w 2701062"/>
                    <a:gd name="connsiteY36" fmla="*/ 2047918 h 3573323"/>
                    <a:gd name="connsiteX37" fmla="*/ 948110 w 2701062"/>
                    <a:gd name="connsiteY37" fmla="*/ 2047918 h 3573323"/>
                    <a:gd name="connsiteX38" fmla="*/ 939683 w 2701062"/>
                    <a:gd name="connsiteY38" fmla="*/ 2085843 h 3573323"/>
                    <a:gd name="connsiteX39" fmla="*/ 994463 w 2701062"/>
                    <a:gd name="connsiteY39" fmla="*/ 2132195 h 3573323"/>
                    <a:gd name="connsiteX40" fmla="*/ 981821 w 2701062"/>
                    <a:gd name="connsiteY40" fmla="*/ 2313389 h 3573323"/>
                    <a:gd name="connsiteX41" fmla="*/ 1015532 w 2701062"/>
                    <a:gd name="connsiteY41" fmla="*/ 2393452 h 3573323"/>
                    <a:gd name="connsiteX42" fmla="*/ 1049242 w 2701062"/>
                    <a:gd name="connsiteY42" fmla="*/ 2393452 h 3573323"/>
                    <a:gd name="connsiteX43" fmla="*/ 1129305 w 2701062"/>
                    <a:gd name="connsiteY43" fmla="*/ 2460873 h 3573323"/>
                    <a:gd name="connsiteX44" fmla="*/ 1125091 w 2701062"/>
                    <a:gd name="connsiteY44" fmla="*/ 2591502 h 3573323"/>
                    <a:gd name="connsiteX45" fmla="*/ 1087167 w 2701062"/>
                    <a:gd name="connsiteY45" fmla="*/ 2654709 h 3573323"/>
                    <a:gd name="connsiteX46" fmla="*/ 1015532 w 2701062"/>
                    <a:gd name="connsiteY46" fmla="*/ 2722130 h 3573323"/>
                    <a:gd name="connsiteX47" fmla="*/ 1007104 w 2701062"/>
                    <a:gd name="connsiteY47" fmla="*/ 2810621 h 3573323"/>
                    <a:gd name="connsiteX48" fmla="*/ 922828 w 2701062"/>
                    <a:gd name="connsiteY48" fmla="*/ 2823262 h 3573323"/>
                    <a:gd name="connsiteX49" fmla="*/ 868048 w 2701062"/>
                    <a:gd name="connsiteY49" fmla="*/ 2827476 h 3573323"/>
                    <a:gd name="connsiteX50" fmla="*/ 830123 w 2701062"/>
                    <a:gd name="connsiteY50" fmla="*/ 2789551 h 3573323"/>
                    <a:gd name="connsiteX51" fmla="*/ 577294 w 2701062"/>
                    <a:gd name="connsiteY51" fmla="*/ 2810621 h 3573323"/>
                    <a:gd name="connsiteX52" fmla="*/ 568866 w 2701062"/>
                    <a:gd name="connsiteY52" fmla="*/ 2915966 h 3573323"/>
                    <a:gd name="connsiteX53" fmla="*/ 514087 w 2701062"/>
                    <a:gd name="connsiteY53" fmla="*/ 2949677 h 3573323"/>
                    <a:gd name="connsiteX54" fmla="*/ 484590 w 2701062"/>
                    <a:gd name="connsiteY54" fmla="*/ 2915966 h 3573323"/>
                    <a:gd name="connsiteX55" fmla="*/ 446665 w 2701062"/>
                    <a:gd name="connsiteY55" fmla="*/ 2941249 h 3573323"/>
                    <a:gd name="connsiteX56" fmla="*/ 434024 w 2701062"/>
                    <a:gd name="connsiteY56" fmla="*/ 3059236 h 3573323"/>
                    <a:gd name="connsiteX57" fmla="*/ 328678 w 2701062"/>
                    <a:gd name="connsiteY57" fmla="*/ 3185651 h 3573323"/>
                    <a:gd name="connsiteX58" fmla="*/ 273899 w 2701062"/>
                    <a:gd name="connsiteY58" fmla="*/ 3198292 h 3573323"/>
                    <a:gd name="connsiteX59" fmla="*/ 252829 w 2701062"/>
                    <a:gd name="connsiteY59" fmla="*/ 3248858 h 3573323"/>
                    <a:gd name="connsiteX60" fmla="*/ 202263 w 2701062"/>
                    <a:gd name="connsiteY60" fmla="*/ 3328921 h 3573323"/>
                    <a:gd name="connsiteX61" fmla="*/ 164339 w 2701062"/>
                    <a:gd name="connsiteY61" fmla="*/ 3358418 h 3573323"/>
                    <a:gd name="connsiteX62" fmla="*/ 75849 w 2701062"/>
                    <a:gd name="connsiteY62" fmla="*/ 3387915 h 3573323"/>
                    <a:gd name="connsiteX63" fmla="*/ 12641 w 2701062"/>
                    <a:gd name="connsiteY63" fmla="*/ 3421625 h 3573323"/>
                    <a:gd name="connsiteX64" fmla="*/ 0 w 2701062"/>
                    <a:gd name="connsiteY64" fmla="*/ 3501688 h 3573323"/>
                    <a:gd name="connsiteX65" fmla="*/ 63207 w 2701062"/>
                    <a:gd name="connsiteY65" fmla="*/ 3497474 h 3573323"/>
                    <a:gd name="connsiteX66" fmla="*/ 96918 w 2701062"/>
                    <a:gd name="connsiteY66" fmla="*/ 3451122 h 3573323"/>
                    <a:gd name="connsiteX67" fmla="*/ 155911 w 2701062"/>
                    <a:gd name="connsiteY67" fmla="*/ 3493260 h 3573323"/>
                    <a:gd name="connsiteX68" fmla="*/ 164339 w 2701062"/>
                    <a:gd name="connsiteY68" fmla="*/ 3573323 h 3573323"/>
                    <a:gd name="connsiteX69" fmla="*/ 265471 w 2701062"/>
                    <a:gd name="connsiteY69" fmla="*/ 3522757 h 3573323"/>
                    <a:gd name="connsiteX70" fmla="*/ 252829 w 2701062"/>
                    <a:gd name="connsiteY70" fmla="*/ 3463763 h 3573323"/>
                    <a:gd name="connsiteX71" fmla="*/ 307609 w 2701062"/>
                    <a:gd name="connsiteY71" fmla="*/ 3421625 h 3573323"/>
                    <a:gd name="connsiteX72" fmla="*/ 345534 w 2701062"/>
                    <a:gd name="connsiteY72" fmla="*/ 3383701 h 3573323"/>
                    <a:gd name="connsiteX73" fmla="*/ 375030 w 2701062"/>
                    <a:gd name="connsiteY73" fmla="*/ 3341562 h 3573323"/>
                    <a:gd name="connsiteX74" fmla="*/ 497231 w 2701062"/>
                    <a:gd name="connsiteY74" fmla="*/ 3349990 h 3573323"/>
                    <a:gd name="connsiteX75" fmla="*/ 497231 w 2701062"/>
                    <a:gd name="connsiteY75" fmla="*/ 3349990 h 3573323"/>
                    <a:gd name="connsiteX76" fmla="*/ 568866 w 2701062"/>
                    <a:gd name="connsiteY76" fmla="*/ 3383701 h 3573323"/>
                    <a:gd name="connsiteX77" fmla="*/ 589935 w 2701062"/>
                    <a:gd name="connsiteY77" fmla="*/ 3362632 h 3573323"/>
                    <a:gd name="connsiteX78" fmla="*/ 648929 w 2701062"/>
                    <a:gd name="connsiteY78" fmla="*/ 3392128 h 3573323"/>
                    <a:gd name="connsiteX79" fmla="*/ 674212 w 2701062"/>
                    <a:gd name="connsiteY79" fmla="*/ 3387915 h 3573323"/>
                    <a:gd name="connsiteX80" fmla="*/ 720564 w 2701062"/>
                    <a:gd name="connsiteY80" fmla="*/ 3451122 h 3573323"/>
                    <a:gd name="connsiteX81" fmla="*/ 754275 w 2701062"/>
                    <a:gd name="connsiteY81" fmla="*/ 3442694 h 3573323"/>
                    <a:gd name="connsiteX82" fmla="*/ 804840 w 2701062"/>
                    <a:gd name="connsiteY82" fmla="*/ 3366845 h 3573323"/>
                    <a:gd name="connsiteX83" fmla="*/ 842765 w 2701062"/>
                    <a:gd name="connsiteY83" fmla="*/ 3333135 h 3573323"/>
                    <a:gd name="connsiteX84" fmla="*/ 830123 w 2701062"/>
                    <a:gd name="connsiteY84" fmla="*/ 3278355 h 3573323"/>
                    <a:gd name="connsiteX85" fmla="*/ 859620 w 2701062"/>
                    <a:gd name="connsiteY85" fmla="*/ 3223575 h 3573323"/>
                    <a:gd name="connsiteX86" fmla="*/ 918614 w 2701062"/>
                    <a:gd name="connsiteY86" fmla="*/ 3173010 h 3573323"/>
                    <a:gd name="connsiteX87" fmla="*/ 1011318 w 2701062"/>
                    <a:gd name="connsiteY87" fmla="*/ 3156154 h 3573323"/>
                    <a:gd name="connsiteX88" fmla="*/ 1078739 w 2701062"/>
                    <a:gd name="connsiteY88" fmla="*/ 3143513 h 3573323"/>
                    <a:gd name="connsiteX89" fmla="*/ 1163016 w 2701062"/>
                    <a:gd name="connsiteY89" fmla="*/ 3215148 h 3573323"/>
                    <a:gd name="connsiteX90" fmla="*/ 1222009 w 2701062"/>
                    <a:gd name="connsiteY90" fmla="*/ 3248858 h 3573323"/>
                    <a:gd name="connsiteX91" fmla="*/ 1226223 w 2701062"/>
                    <a:gd name="connsiteY91" fmla="*/ 3202506 h 3573323"/>
                    <a:gd name="connsiteX92" fmla="*/ 1243078 w 2701062"/>
                    <a:gd name="connsiteY92" fmla="*/ 3194079 h 3573323"/>
                    <a:gd name="connsiteX93" fmla="*/ 1344210 w 2701062"/>
                    <a:gd name="connsiteY93" fmla="*/ 3215148 h 3573323"/>
                    <a:gd name="connsiteX94" fmla="*/ 1398990 w 2701062"/>
                    <a:gd name="connsiteY94" fmla="*/ 3223575 h 3573323"/>
                    <a:gd name="connsiteX95" fmla="*/ 1436914 w 2701062"/>
                    <a:gd name="connsiteY95" fmla="*/ 3151940 h 3573323"/>
                    <a:gd name="connsiteX96" fmla="*/ 1495908 w 2701062"/>
                    <a:gd name="connsiteY96" fmla="*/ 3143513 h 3573323"/>
                    <a:gd name="connsiteX97" fmla="*/ 1597040 w 2701062"/>
                    <a:gd name="connsiteY97" fmla="*/ 3198292 h 3573323"/>
                    <a:gd name="connsiteX98" fmla="*/ 1656033 w 2701062"/>
                    <a:gd name="connsiteY98" fmla="*/ 3219362 h 3573323"/>
                    <a:gd name="connsiteX99" fmla="*/ 1719240 w 2701062"/>
                    <a:gd name="connsiteY99" fmla="*/ 3160368 h 3573323"/>
                    <a:gd name="connsiteX100" fmla="*/ 1715027 w 2701062"/>
                    <a:gd name="connsiteY100" fmla="*/ 3088733 h 3573323"/>
                    <a:gd name="connsiteX101" fmla="*/ 1833014 w 2701062"/>
                    <a:gd name="connsiteY101" fmla="*/ 3139299 h 3573323"/>
                    <a:gd name="connsiteX102" fmla="*/ 1862510 w 2701062"/>
                    <a:gd name="connsiteY102" fmla="*/ 3088733 h 3573323"/>
                    <a:gd name="connsiteX103" fmla="*/ 2018422 w 2701062"/>
                    <a:gd name="connsiteY103" fmla="*/ 3067664 h 3573323"/>
                    <a:gd name="connsiteX104" fmla="*/ 2186975 w 2701062"/>
                    <a:gd name="connsiteY104" fmla="*/ 3126657 h 3573323"/>
                    <a:gd name="connsiteX105" fmla="*/ 2254396 w 2701062"/>
                    <a:gd name="connsiteY105" fmla="*/ 3042381 h 3573323"/>
                    <a:gd name="connsiteX106" fmla="*/ 2338673 w 2701062"/>
                    <a:gd name="connsiteY106" fmla="*/ 3042381 h 3573323"/>
                    <a:gd name="connsiteX107" fmla="*/ 2380811 w 2701062"/>
                    <a:gd name="connsiteY107" fmla="*/ 2987601 h 3573323"/>
                    <a:gd name="connsiteX108" fmla="*/ 2456660 w 2701062"/>
                    <a:gd name="connsiteY108" fmla="*/ 2991815 h 3573323"/>
                    <a:gd name="connsiteX109" fmla="*/ 2469301 w 2701062"/>
                    <a:gd name="connsiteY109" fmla="*/ 2911752 h 3573323"/>
                    <a:gd name="connsiteX110" fmla="*/ 2595716 w 2701062"/>
                    <a:gd name="connsiteY110" fmla="*/ 2844331 h 3573323"/>
                    <a:gd name="connsiteX111" fmla="*/ 2595716 w 2701062"/>
                    <a:gd name="connsiteY111" fmla="*/ 2743199 h 3573323"/>
                    <a:gd name="connsiteX112" fmla="*/ 2616785 w 2701062"/>
                    <a:gd name="connsiteY112" fmla="*/ 2705275 h 3573323"/>
                    <a:gd name="connsiteX113" fmla="*/ 2591502 w 2701062"/>
                    <a:gd name="connsiteY113" fmla="*/ 2679992 h 3573323"/>
                    <a:gd name="connsiteX114" fmla="*/ 2515653 w 2701062"/>
                    <a:gd name="connsiteY114" fmla="*/ 2679992 h 3573323"/>
                    <a:gd name="connsiteX115" fmla="*/ 2460874 w 2701062"/>
                    <a:gd name="connsiteY115" fmla="*/ 2692633 h 3573323"/>
                    <a:gd name="connsiteX116" fmla="*/ 2435591 w 2701062"/>
                    <a:gd name="connsiteY116" fmla="*/ 2705275 h 3573323"/>
                    <a:gd name="connsiteX117" fmla="*/ 2397666 w 2701062"/>
                    <a:gd name="connsiteY117" fmla="*/ 2654709 h 3573323"/>
                    <a:gd name="connsiteX118" fmla="*/ 2347100 w 2701062"/>
                    <a:gd name="connsiteY118" fmla="*/ 2629426 h 3573323"/>
                    <a:gd name="connsiteX119" fmla="*/ 2410308 w 2701062"/>
                    <a:gd name="connsiteY119" fmla="*/ 2591502 h 3573323"/>
                    <a:gd name="connsiteX120" fmla="*/ 2439804 w 2701062"/>
                    <a:gd name="connsiteY120" fmla="*/ 2444018 h 3573323"/>
                    <a:gd name="connsiteX121" fmla="*/ 2481943 w 2701062"/>
                    <a:gd name="connsiteY121" fmla="*/ 2477728 h 3573323"/>
                    <a:gd name="connsiteX122" fmla="*/ 2532509 w 2701062"/>
                    <a:gd name="connsiteY122" fmla="*/ 2406093 h 3573323"/>
                    <a:gd name="connsiteX123" fmla="*/ 2545150 w 2701062"/>
                    <a:gd name="connsiteY123" fmla="*/ 2368169 h 3573323"/>
                    <a:gd name="connsiteX124" fmla="*/ 2633640 w 2701062"/>
                    <a:gd name="connsiteY124" fmla="*/ 2254396 h 3573323"/>
                    <a:gd name="connsiteX125" fmla="*/ 2650496 w 2701062"/>
                    <a:gd name="connsiteY125" fmla="*/ 2161692 h 3573323"/>
                    <a:gd name="connsiteX126" fmla="*/ 2696848 w 2701062"/>
                    <a:gd name="connsiteY126" fmla="*/ 2085843 h 3573323"/>
                    <a:gd name="connsiteX127" fmla="*/ 2701062 w 2701062"/>
                    <a:gd name="connsiteY127" fmla="*/ 1879365 h 3573323"/>
                    <a:gd name="connsiteX128" fmla="*/ 2503012 w 2701062"/>
                    <a:gd name="connsiteY128" fmla="*/ 1744523 h 3573323"/>
                    <a:gd name="connsiteX129" fmla="*/ 2237541 w 2701062"/>
                    <a:gd name="connsiteY129" fmla="*/ 1715026 h 3573323"/>
                    <a:gd name="connsiteX130" fmla="*/ 2161692 w 2701062"/>
                    <a:gd name="connsiteY130" fmla="*/ 1803516 h 3573323"/>
                    <a:gd name="connsiteX131" fmla="*/ 2123768 w 2701062"/>
                    <a:gd name="connsiteY131" fmla="*/ 1795089 h 3573323"/>
                    <a:gd name="connsiteX132" fmla="*/ 2111126 w 2701062"/>
                    <a:gd name="connsiteY132" fmla="*/ 1744523 h 3573323"/>
                    <a:gd name="connsiteX133" fmla="*/ 2203830 w 2701062"/>
                    <a:gd name="connsiteY133" fmla="*/ 1647605 h 3573323"/>
                    <a:gd name="connsiteX134" fmla="*/ 2178547 w 2701062"/>
                    <a:gd name="connsiteY134" fmla="*/ 1508549 h 3573323"/>
                    <a:gd name="connsiteX135" fmla="*/ 2090057 w 2701062"/>
                    <a:gd name="connsiteY135" fmla="*/ 1415845 h 3573323"/>
                    <a:gd name="connsiteX136" fmla="*/ 2056346 w 2701062"/>
                    <a:gd name="connsiteY136" fmla="*/ 1386348 h 3573323"/>
                    <a:gd name="connsiteX137" fmla="*/ 2127981 w 2701062"/>
                    <a:gd name="connsiteY137" fmla="*/ 1373706 h 3573323"/>
                    <a:gd name="connsiteX138" fmla="*/ 2127981 w 2701062"/>
                    <a:gd name="connsiteY138" fmla="*/ 1339996 h 3573323"/>
                    <a:gd name="connsiteX139" fmla="*/ 2031063 w 2701062"/>
                    <a:gd name="connsiteY139" fmla="*/ 1213581 h 3573323"/>
                    <a:gd name="connsiteX140" fmla="*/ 2022636 w 2701062"/>
                    <a:gd name="connsiteY140" fmla="*/ 1129304 h 3573323"/>
                    <a:gd name="connsiteX141" fmla="*/ 2056346 w 2701062"/>
                    <a:gd name="connsiteY141" fmla="*/ 1066097 h 3573323"/>
                    <a:gd name="connsiteX142" fmla="*/ 2039491 w 2701062"/>
                    <a:gd name="connsiteY142" fmla="*/ 1032386 h 3573323"/>
                    <a:gd name="connsiteX143" fmla="*/ 1967856 w 2701062"/>
                    <a:gd name="connsiteY143" fmla="*/ 1011317 h 3573323"/>
                    <a:gd name="connsiteX144" fmla="*/ 1929932 w 2701062"/>
                    <a:gd name="connsiteY144" fmla="*/ 952324 h 3573323"/>
                    <a:gd name="connsiteX145" fmla="*/ 1934146 w 2701062"/>
                    <a:gd name="connsiteY145" fmla="*/ 893330 h 3573323"/>
                    <a:gd name="connsiteX146" fmla="*/ 1727668 w 2701062"/>
                    <a:gd name="connsiteY146" fmla="*/ 775343 h 3573323"/>
                    <a:gd name="connsiteX147" fmla="*/ 1664461 w 2701062"/>
                    <a:gd name="connsiteY147" fmla="*/ 716350 h 3573323"/>
                    <a:gd name="connsiteX148" fmla="*/ 1516977 w 2701062"/>
                    <a:gd name="connsiteY148" fmla="*/ 176981 h 3573323"/>
                    <a:gd name="connsiteX149" fmla="*/ 1356851 w 2701062"/>
                    <a:gd name="connsiteY149" fmla="*/ 0 h 3573323"/>
                    <a:gd name="connsiteX0" fmla="*/ 1356851 w 2701062"/>
                    <a:gd name="connsiteY0" fmla="*/ 8428 h 3573323"/>
                    <a:gd name="connsiteX1" fmla="*/ 1323141 w 2701062"/>
                    <a:gd name="connsiteY1" fmla="*/ 101132 h 3573323"/>
                    <a:gd name="connsiteX2" fmla="*/ 1281002 w 2701062"/>
                    <a:gd name="connsiteY2" fmla="*/ 257044 h 3573323"/>
                    <a:gd name="connsiteX3" fmla="*/ 1141946 w 2701062"/>
                    <a:gd name="connsiteY3" fmla="*/ 391886 h 3573323"/>
                    <a:gd name="connsiteX4" fmla="*/ 876475 w 2701062"/>
                    <a:gd name="connsiteY4" fmla="*/ 648928 h 3573323"/>
                    <a:gd name="connsiteX5" fmla="*/ 804840 w 2701062"/>
                    <a:gd name="connsiteY5" fmla="*/ 720563 h 3573323"/>
                    <a:gd name="connsiteX6" fmla="*/ 813268 w 2701062"/>
                    <a:gd name="connsiteY6" fmla="*/ 851192 h 3573323"/>
                    <a:gd name="connsiteX7" fmla="*/ 897545 w 2701062"/>
                    <a:gd name="connsiteY7" fmla="*/ 1019745 h 3573323"/>
                    <a:gd name="connsiteX8" fmla="*/ 943897 w 2701062"/>
                    <a:gd name="connsiteY8" fmla="*/ 1104021 h 3573323"/>
                    <a:gd name="connsiteX9" fmla="*/ 964966 w 2701062"/>
                    <a:gd name="connsiteY9" fmla="*/ 1133518 h 3573323"/>
                    <a:gd name="connsiteX10" fmla="*/ 994463 w 2701062"/>
                    <a:gd name="connsiteY10" fmla="*/ 1108235 h 3573323"/>
                    <a:gd name="connsiteX11" fmla="*/ 1011318 w 2701062"/>
                    <a:gd name="connsiteY11" fmla="*/ 1053456 h 3573323"/>
                    <a:gd name="connsiteX12" fmla="*/ 1057670 w 2701062"/>
                    <a:gd name="connsiteY12" fmla="*/ 1045028 h 3573323"/>
                    <a:gd name="connsiteX13" fmla="*/ 1053456 w 2701062"/>
                    <a:gd name="connsiteY13" fmla="*/ 1108235 h 3573323"/>
                    <a:gd name="connsiteX14" fmla="*/ 1040815 w 2701062"/>
                    <a:gd name="connsiteY14" fmla="*/ 1141946 h 3573323"/>
                    <a:gd name="connsiteX15" fmla="*/ 1049242 w 2701062"/>
                    <a:gd name="connsiteY15" fmla="*/ 1167229 h 3573323"/>
                    <a:gd name="connsiteX16" fmla="*/ 986035 w 2701062"/>
                    <a:gd name="connsiteY16" fmla="*/ 1184084 h 3573323"/>
                    <a:gd name="connsiteX17" fmla="*/ 1011318 w 2701062"/>
                    <a:gd name="connsiteY17" fmla="*/ 1318927 h 3573323"/>
                    <a:gd name="connsiteX18" fmla="*/ 1049242 w 2701062"/>
                    <a:gd name="connsiteY18" fmla="*/ 1314713 h 3573323"/>
                    <a:gd name="connsiteX19" fmla="*/ 1040815 w 2701062"/>
                    <a:gd name="connsiteY19" fmla="*/ 1377920 h 3573323"/>
                    <a:gd name="connsiteX20" fmla="*/ 981821 w 2701062"/>
                    <a:gd name="connsiteY20" fmla="*/ 1411631 h 3573323"/>
                    <a:gd name="connsiteX21" fmla="*/ 931255 w 2701062"/>
                    <a:gd name="connsiteY21" fmla="*/ 1411631 h 3573323"/>
                    <a:gd name="connsiteX22" fmla="*/ 897545 w 2701062"/>
                    <a:gd name="connsiteY22" fmla="*/ 1474838 h 3573323"/>
                    <a:gd name="connsiteX23" fmla="*/ 901758 w 2701062"/>
                    <a:gd name="connsiteY23" fmla="*/ 1504335 h 3573323"/>
                    <a:gd name="connsiteX24" fmla="*/ 948110 w 2701062"/>
                    <a:gd name="connsiteY24" fmla="*/ 1512762 h 3573323"/>
                    <a:gd name="connsiteX25" fmla="*/ 931255 w 2701062"/>
                    <a:gd name="connsiteY25" fmla="*/ 1550687 h 3573323"/>
                    <a:gd name="connsiteX26" fmla="*/ 952324 w 2701062"/>
                    <a:gd name="connsiteY26" fmla="*/ 1559115 h 3573323"/>
                    <a:gd name="connsiteX27" fmla="*/ 1015532 w 2701062"/>
                    <a:gd name="connsiteY27" fmla="*/ 1563328 h 3573323"/>
                    <a:gd name="connsiteX28" fmla="*/ 1040815 w 2701062"/>
                    <a:gd name="connsiteY28" fmla="*/ 1601253 h 3573323"/>
                    <a:gd name="connsiteX29" fmla="*/ 1036601 w 2701062"/>
                    <a:gd name="connsiteY29" fmla="*/ 1639177 h 3573323"/>
                    <a:gd name="connsiteX30" fmla="*/ 1104022 w 2701062"/>
                    <a:gd name="connsiteY30" fmla="*/ 1740309 h 3573323"/>
                    <a:gd name="connsiteX31" fmla="*/ 1053456 w 2701062"/>
                    <a:gd name="connsiteY31" fmla="*/ 1765592 h 3573323"/>
                    <a:gd name="connsiteX32" fmla="*/ 998676 w 2701062"/>
                    <a:gd name="connsiteY32" fmla="*/ 1761378 h 3573323"/>
                    <a:gd name="connsiteX33" fmla="*/ 964966 w 2701062"/>
                    <a:gd name="connsiteY33" fmla="*/ 1841441 h 3573323"/>
                    <a:gd name="connsiteX34" fmla="*/ 1015532 w 2701062"/>
                    <a:gd name="connsiteY34" fmla="*/ 1883579 h 3573323"/>
                    <a:gd name="connsiteX35" fmla="*/ 994463 w 2701062"/>
                    <a:gd name="connsiteY35" fmla="*/ 1980497 h 3573323"/>
                    <a:gd name="connsiteX36" fmla="*/ 1019746 w 2701062"/>
                    <a:gd name="connsiteY36" fmla="*/ 2014208 h 3573323"/>
                    <a:gd name="connsiteX37" fmla="*/ 990249 w 2701062"/>
                    <a:gd name="connsiteY37" fmla="*/ 2047918 h 3573323"/>
                    <a:gd name="connsiteX38" fmla="*/ 948110 w 2701062"/>
                    <a:gd name="connsiteY38" fmla="*/ 2047918 h 3573323"/>
                    <a:gd name="connsiteX39" fmla="*/ 939683 w 2701062"/>
                    <a:gd name="connsiteY39" fmla="*/ 2085843 h 3573323"/>
                    <a:gd name="connsiteX40" fmla="*/ 994463 w 2701062"/>
                    <a:gd name="connsiteY40" fmla="*/ 2132195 h 3573323"/>
                    <a:gd name="connsiteX41" fmla="*/ 981821 w 2701062"/>
                    <a:gd name="connsiteY41" fmla="*/ 2313389 h 3573323"/>
                    <a:gd name="connsiteX42" fmla="*/ 1015532 w 2701062"/>
                    <a:gd name="connsiteY42" fmla="*/ 2393452 h 3573323"/>
                    <a:gd name="connsiteX43" fmla="*/ 1049242 w 2701062"/>
                    <a:gd name="connsiteY43" fmla="*/ 2393452 h 3573323"/>
                    <a:gd name="connsiteX44" fmla="*/ 1129305 w 2701062"/>
                    <a:gd name="connsiteY44" fmla="*/ 2460873 h 3573323"/>
                    <a:gd name="connsiteX45" fmla="*/ 1125091 w 2701062"/>
                    <a:gd name="connsiteY45" fmla="*/ 2591502 h 3573323"/>
                    <a:gd name="connsiteX46" fmla="*/ 1087167 w 2701062"/>
                    <a:gd name="connsiteY46" fmla="*/ 2654709 h 3573323"/>
                    <a:gd name="connsiteX47" fmla="*/ 1015532 w 2701062"/>
                    <a:gd name="connsiteY47" fmla="*/ 2722130 h 3573323"/>
                    <a:gd name="connsiteX48" fmla="*/ 1007104 w 2701062"/>
                    <a:gd name="connsiteY48" fmla="*/ 2810621 h 3573323"/>
                    <a:gd name="connsiteX49" fmla="*/ 922828 w 2701062"/>
                    <a:gd name="connsiteY49" fmla="*/ 2823262 h 3573323"/>
                    <a:gd name="connsiteX50" fmla="*/ 868048 w 2701062"/>
                    <a:gd name="connsiteY50" fmla="*/ 2827476 h 3573323"/>
                    <a:gd name="connsiteX51" fmla="*/ 830123 w 2701062"/>
                    <a:gd name="connsiteY51" fmla="*/ 2789551 h 3573323"/>
                    <a:gd name="connsiteX52" fmla="*/ 577294 w 2701062"/>
                    <a:gd name="connsiteY52" fmla="*/ 2810621 h 3573323"/>
                    <a:gd name="connsiteX53" fmla="*/ 568866 w 2701062"/>
                    <a:gd name="connsiteY53" fmla="*/ 2915966 h 3573323"/>
                    <a:gd name="connsiteX54" fmla="*/ 514087 w 2701062"/>
                    <a:gd name="connsiteY54" fmla="*/ 2949677 h 3573323"/>
                    <a:gd name="connsiteX55" fmla="*/ 484590 w 2701062"/>
                    <a:gd name="connsiteY55" fmla="*/ 2915966 h 3573323"/>
                    <a:gd name="connsiteX56" fmla="*/ 446665 w 2701062"/>
                    <a:gd name="connsiteY56" fmla="*/ 2941249 h 3573323"/>
                    <a:gd name="connsiteX57" fmla="*/ 434024 w 2701062"/>
                    <a:gd name="connsiteY57" fmla="*/ 3059236 h 3573323"/>
                    <a:gd name="connsiteX58" fmla="*/ 328678 w 2701062"/>
                    <a:gd name="connsiteY58" fmla="*/ 3185651 h 3573323"/>
                    <a:gd name="connsiteX59" fmla="*/ 273899 w 2701062"/>
                    <a:gd name="connsiteY59" fmla="*/ 3198292 h 3573323"/>
                    <a:gd name="connsiteX60" fmla="*/ 252829 w 2701062"/>
                    <a:gd name="connsiteY60" fmla="*/ 3248858 h 3573323"/>
                    <a:gd name="connsiteX61" fmla="*/ 202263 w 2701062"/>
                    <a:gd name="connsiteY61" fmla="*/ 3328921 h 3573323"/>
                    <a:gd name="connsiteX62" fmla="*/ 164339 w 2701062"/>
                    <a:gd name="connsiteY62" fmla="*/ 3358418 h 3573323"/>
                    <a:gd name="connsiteX63" fmla="*/ 75849 w 2701062"/>
                    <a:gd name="connsiteY63" fmla="*/ 3387915 h 3573323"/>
                    <a:gd name="connsiteX64" fmla="*/ 12641 w 2701062"/>
                    <a:gd name="connsiteY64" fmla="*/ 3421625 h 3573323"/>
                    <a:gd name="connsiteX65" fmla="*/ 0 w 2701062"/>
                    <a:gd name="connsiteY65" fmla="*/ 3501688 h 3573323"/>
                    <a:gd name="connsiteX66" fmla="*/ 63207 w 2701062"/>
                    <a:gd name="connsiteY66" fmla="*/ 3497474 h 3573323"/>
                    <a:gd name="connsiteX67" fmla="*/ 96918 w 2701062"/>
                    <a:gd name="connsiteY67" fmla="*/ 3451122 h 3573323"/>
                    <a:gd name="connsiteX68" fmla="*/ 155911 w 2701062"/>
                    <a:gd name="connsiteY68" fmla="*/ 3493260 h 3573323"/>
                    <a:gd name="connsiteX69" fmla="*/ 164339 w 2701062"/>
                    <a:gd name="connsiteY69" fmla="*/ 3573323 h 3573323"/>
                    <a:gd name="connsiteX70" fmla="*/ 265471 w 2701062"/>
                    <a:gd name="connsiteY70" fmla="*/ 3522757 h 3573323"/>
                    <a:gd name="connsiteX71" fmla="*/ 252829 w 2701062"/>
                    <a:gd name="connsiteY71" fmla="*/ 3463763 h 3573323"/>
                    <a:gd name="connsiteX72" fmla="*/ 307609 w 2701062"/>
                    <a:gd name="connsiteY72" fmla="*/ 3421625 h 3573323"/>
                    <a:gd name="connsiteX73" fmla="*/ 345534 w 2701062"/>
                    <a:gd name="connsiteY73" fmla="*/ 3383701 h 3573323"/>
                    <a:gd name="connsiteX74" fmla="*/ 375030 w 2701062"/>
                    <a:gd name="connsiteY74" fmla="*/ 3341562 h 3573323"/>
                    <a:gd name="connsiteX75" fmla="*/ 497231 w 2701062"/>
                    <a:gd name="connsiteY75" fmla="*/ 3349990 h 3573323"/>
                    <a:gd name="connsiteX76" fmla="*/ 497231 w 2701062"/>
                    <a:gd name="connsiteY76" fmla="*/ 3349990 h 3573323"/>
                    <a:gd name="connsiteX77" fmla="*/ 568866 w 2701062"/>
                    <a:gd name="connsiteY77" fmla="*/ 3383701 h 3573323"/>
                    <a:gd name="connsiteX78" fmla="*/ 589935 w 2701062"/>
                    <a:gd name="connsiteY78" fmla="*/ 3362632 h 3573323"/>
                    <a:gd name="connsiteX79" fmla="*/ 648929 w 2701062"/>
                    <a:gd name="connsiteY79" fmla="*/ 3392128 h 3573323"/>
                    <a:gd name="connsiteX80" fmla="*/ 674212 w 2701062"/>
                    <a:gd name="connsiteY80" fmla="*/ 3387915 h 3573323"/>
                    <a:gd name="connsiteX81" fmla="*/ 720564 w 2701062"/>
                    <a:gd name="connsiteY81" fmla="*/ 3451122 h 3573323"/>
                    <a:gd name="connsiteX82" fmla="*/ 754275 w 2701062"/>
                    <a:gd name="connsiteY82" fmla="*/ 3442694 h 3573323"/>
                    <a:gd name="connsiteX83" fmla="*/ 804840 w 2701062"/>
                    <a:gd name="connsiteY83" fmla="*/ 3366845 h 3573323"/>
                    <a:gd name="connsiteX84" fmla="*/ 842765 w 2701062"/>
                    <a:gd name="connsiteY84" fmla="*/ 3333135 h 3573323"/>
                    <a:gd name="connsiteX85" fmla="*/ 830123 w 2701062"/>
                    <a:gd name="connsiteY85" fmla="*/ 3278355 h 3573323"/>
                    <a:gd name="connsiteX86" fmla="*/ 859620 w 2701062"/>
                    <a:gd name="connsiteY86" fmla="*/ 3223575 h 3573323"/>
                    <a:gd name="connsiteX87" fmla="*/ 918614 w 2701062"/>
                    <a:gd name="connsiteY87" fmla="*/ 3173010 h 3573323"/>
                    <a:gd name="connsiteX88" fmla="*/ 1011318 w 2701062"/>
                    <a:gd name="connsiteY88" fmla="*/ 3156154 h 3573323"/>
                    <a:gd name="connsiteX89" fmla="*/ 1078739 w 2701062"/>
                    <a:gd name="connsiteY89" fmla="*/ 3143513 h 3573323"/>
                    <a:gd name="connsiteX90" fmla="*/ 1163016 w 2701062"/>
                    <a:gd name="connsiteY90" fmla="*/ 3215148 h 3573323"/>
                    <a:gd name="connsiteX91" fmla="*/ 1222009 w 2701062"/>
                    <a:gd name="connsiteY91" fmla="*/ 3248858 h 3573323"/>
                    <a:gd name="connsiteX92" fmla="*/ 1226223 w 2701062"/>
                    <a:gd name="connsiteY92" fmla="*/ 3202506 h 3573323"/>
                    <a:gd name="connsiteX93" fmla="*/ 1243078 w 2701062"/>
                    <a:gd name="connsiteY93" fmla="*/ 3194079 h 3573323"/>
                    <a:gd name="connsiteX94" fmla="*/ 1344210 w 2701062"/>
                    <a:gd name="connsiteY94" fmla="*/ 3215148 h 3573323"/>
                    <a:gd name="connsiteX95" fmla="*/ 1398990 w 2701062"/>
                    <a:gd name="connsiteY95" fmla="*/ 3223575 h 3573323"/>
                    <a:gd name="connsiteX96" fmla="*/ 1436914 w 2701062"/>
                    <a:gd name="connsiteY96" fmla="*/ 3151940 h 3573323"/>
                    <a:gd name="connsiteX97" fmla="*/ 1495908 w 2701062"/>
                    <a:gd name="connsiteY97" fmla="*/ 3143513 h 3573323"/>
                    <a:gd name="connsiteX98" fmla="*/ 1597040 w 2701062"/>
                    <a:gd name="connsiteY98" fmla="*/ 3198292 h 3573323"/>
                    <a:gd name="connsiteX99" fmla="*/ 1656033 w 2701062"/>
                    <a:gd name="connsiteY99" fmla="*/ 3219362 h 3573323"/>
                    <a:gd name="connsiteX100" fmla="*/ 1719240 w 2701062"/>
                    <a:gd name="connsiteY100" fmla="*/ 3160368 h 3573323"/>
                    <a:gd name="connsiteX101" fmla="*/ 1715027 w 2701062"/>
                    <a:gd name="connsiteY101" fmla="*/ 3088733 h 3573323"/>
                    <a:gd name="connsiteX102" fmla="*/ 1833014 w 2701062"/>
                    <a:gd name="connsiteY102" fmla="*/ 3139299 h 3573323"/>
                    <a:gd name="connsiteX103" fmla="*/ 1862510 w 2701062"/>
                    <a:gd name="connsiteY103" fmla="*/ 3088733 h 3573323"/>
                    <a:gd name="connsiteX104" fmla="*/ 2018422 w 2701062"/>
                    <a:gd name="connsiteY104" fmla="*/ 3067664 h 3573323"/>
                    <a:gd name="connsiteX105" fmla="*/ 2186975 w 2701062"/>
                    <a:gd name="connsiteY105" fmla="*/ 3126657 h 3573323"/>
                    <a:gd name="connsiteX106" fmla="*/ 2254396 w 2701062"/>
                    <a:gd name="connsiteY106" fmla="*/ 3042381 h 3573323"/>
                    <a:gd name="connsiteX107" fmla="*/ 2338673 w 2701062"/>
                    <a:gd name="connsiteY107" fmla="*/ 3042381 h 3573323"/>
                    <a:gd name="connsiteX108" fmla="*/ 2380811 w 2701062"/>
                    <a:gd name="connsiteY108" fmla="*/ 2987601 h 3573323"/>
                    <a:gd name="connsiteX109" fmla="*/ 2456660 w 2701062"/>
                    <a:gd name="connsiteY109" fmla="*/ 2991815 h 3573323"/>
                    <a:gd name="connsiteX110" fmla="*/ 2469301 w 2701062"/>
                    <a:gd name="connsiteY110" fmla="*/ 2911752 h 3573323"/>
                    <a:gd name="connsiteX111" fmla="*/ 2595716 w 2701062"/>
                    <a:gd name="connsiteY111" fmla="*/ 2844331 h 3573323"/>
                    <a:gd name="connsiteX112" fmla="*/ 2595716 w 2701062"/>
                    <a:gd name="connsiteY112" fmla="*/ 2743199 h 3573323"/>
                    <a:gd name="connsiteX113" fmla="*/ 2616785 w 2701062"/>
                    <a:gd name="connsiteY113" fmla="*/ 2705275 h 3573323"/>
                    <a:gd name="connsiteX114" fmla="*/ 2591502 w 2701062"/>
                    <a:gd name="connsiteY114" fmla="*/ 2679992 h 3573323"/>
                    <a:gd name="connsiteX115" fmla="*/ 2515653 w 2701062"/>
                    <a:gd name="connsiteY115" fmla="*/ 2679992 h 3573323"/>
                    <a:gd name="connsiteX116" fmla="*/ 2460874 w 2701062"/>
                    <a:gd name="connsiteY116" fmla="*/ 2692633 h 3573323"/>
                    <a:gd name="connsiteX117" fmla="*/ 2435591 w 2701062"/>
                    <a:gd name="connsiteY117" fmla="*/ 2705275 h 3573323"/>
                    <a:gd name="connsiteX118" fmla="*/ 2397666 w 2701062"/>
                    <a:gd name="connsiteY118" fmla="*/ 2654709 h 3573323"/>
                    <a:gd name="connsiteX119" fmla="*/ 2347100 w 2701062"/>
                    <a:gd name="connsiteY119" fmla="*/ 2629426 h 3573323"/>
                    <a:gd name="connsiteX120" fmla="*/ 2410308 w 2701062"/>
                    <a:gd name="connsiteY120" fmla="*/ 2591502 h 3573323"/>
                    <a:gd name="connsiteX121" fmla="*/ 2439804 w 2701062"/>
                    <a:gd name="connsiteY121" fmla="*/ 2444018 h 3573323"/>
                    <a:gd name="connsiteX122" fmla="*/ 2481943 w 2701062"/>
                    <a:gd name="connsiteY122" fmla="*/ 2477728 h 3573323"/>
                    <a:gd name="connsiteX123" fmla="*/ 2532509 w 2701062"/>
                    <a:gd name="connsiteY123" fmla="*/ 2406093 h 3573323"/>
                    <a:gd name="connsiteX124" fmla="*/ 2545150 w 2701062"/>
                    <a:gd name="connsiteY124" fmla="*/ 2368169 h 3573323"/>
                    <a:gd name="connsiteX125" fmla="*/ 2633640 w 2701062"/>
                    <a:gd name="connsiteY125" fmla="*/ 2254396 h 3573323"/>
                    <a:gd name="connsiteX126" fmla="*/ 2650496 w 2701062"/>
                    <a:gd name="connsiteY126" fmla="*/ 2161692 h 3573323"/>
                    <a:gd name="connsiteX127" fmla="*/ 2696848 w 2701062"/>
                    <a:gd name="connsiteY127" fmla="*/ 2085843 h 3573323"/>
                    <a:gd name="connsiteX128" fmla="*/ 2701062 w 2701062"/>
                    <a:gd name="connsiteY128" fmla="*/ 1879365 h 3573323"/>
                    <a:gd name="connsiteX129" fmla="*/ 2503012 w 2701062"/>
                    <a:gd name="connsiteY129" fmla="*/ 1744523 h 3573323"/>
                    <a:gd name="connsiteX130" fmla="*/ 2237541 w 2701062"/>
                    <a:gd name="connsiteY130" fmla="*/ 1715026 h 3573323"/>
                    <a:gd name="connsiteX131" fmla="*/ 2161692 w 2701062"/>
                    <a:gd name="connsiteY131" fmla="*/ 1803516 h 3573323"/>
                    <a:gd name="connsiteX132" fmla="*/ 2123768 w 2701062"/>
                    <a:gd name="connsiteY132" fmla="*/ 1795089 h 3573323"/>
                    <a:gd name="connsiteX133" fmla="*/ 2111126 w 2701062"/>
                    <a:gd name="connsiteY133" fmla="*/ 1744523 h 3573323"/>
                    <a:gd name="connsiteX134" fmla="*/ 2203830 w 2701062"/>
                    <a:gd name="connsiteY134" fmla="*/ 1647605 h 3573323"/>
                    <a:gd name="connsiteX135" fmla="*/ 2178547 w 2701062"/>
                    <a:gd name="connsiteY135" fmla="*/ 1508549 h 3573323"/>
                    <a:gd name="connsiteX136" fmla="*/ 2090057 w 2701062"/>
                    <a:gd name="connsiteY136" fmla="*/ 1415845 h 3573323"/>
                    <a:gd name="connsiteX137" fmla="*/ 2056346 w 2701062"/>
                    <a:gd name="connsiteY137" fmla="*/ 1386348 h 3573323"/>
                    <a:gd name="connsiteX138" fmla="*/ 2127981 w 2701062"/>
                    <a:gd name="connsiteY138" fmla="*/ 1373706 h 3573323"/>
                    <a:gd name="connsiteX139" fmla="*/ 2127981 w 2701062"/>
                    <a:gd name="connsiteY139" fmla="*/ 1339996 h 3573323"/>
                    <a:gd name="connsiteX140" fmla="*/ 2031063 w 2701062"/>
                    <a:gd name="connsiteY140" fmla="*/ 1213581 h 3573323"/>
                    <a:gd name="connsiteX141" fmla="*/ 2022636 w 2701062"/>
                    <a:gd name="connsiteY141" fmla="*/ 1129304 h 3573323"/>
                    <a:gd name="connsiteX142" fmla="*/ 2056346 w 2701062"/>
                    <a:gd name="connsiteY142" fmla="*/ 1066097 h 3573323"/>
                    <a:gd name="connsiteX143" fmla="*/ 2039491 w 2701062"/>
                    <a:gd name="connsiteY143" fmla="*/ 1032386 h 3573323"/>
                    <a:gd name="connsiteX144" fmla="*/ 1967856 w 2701062"/>
                    <a:gd name="connsiteY144" fmla="*/ 1011317 h 3573323"/>
                    <a:gd name="connsiteX145" fmla="*/ 1929932 w 2701062"/>
                    <a:gd name="connsiteY145" fmla="*/ 952324 h 3573323"/>
                    <a:gd name="connsiteX146" fmla="*/ 1934146 w 2701062"/>
                    <a:gd name="connsiteY146" fmla="*/ 893330 h 3573323"/>
                    <a:gd name="connsiteX147" fmla="*/ 1727668 w 2701062"/>
                    <a:gd name="connsiteY147" fmla="*/ 775343 h 3573323"/>
                    <a:gd name="connsiteX148" fmla="*/ 1664461 w 2701062"/>
                    <a:gd name="connsiteY148" fmla="*/ 716350 h 3573323"/>
                    <a:gd name="connsiteX149" fmla="*/ 1516977 w 2701062"/>
                    <a:gd name="connsiteY149" fmla="*/ 176981 h 3573323"/>
                    <a:gd name="connsiteX150" fmla="*/ 1356851 w 2701062"/>
                    <a:gd name="connsiteY150" fmla="*/ 0 h 3573323"/>
                    <a:gd name="connsiteX0" fmla="*/ 1356851 w 2701062"/>
                    <a:gd name="connsiteY0" fmla="*/ 8428 h 3573323"/>
                    <a:gd name="connsiteX1" fmla="*/ 1264148 w 2701062"/>
                    <a:gd name="connsiteY1" fmla="*/ 117987 h 3573323"/>
                    <a:gd name="connsiteX2" fmla="*/ 1281002 w 2701062"/>
                    <a:gd name="connsiteY2" fmla="*/ 257044 h 3573323"/>
                    <a:gd name="connsiteX3" fmla="*/ 1141946 w 2701062"/>
                    <a:gd name="connsiteY3" fmla="*/ 391886 h 3573323"/>
                    <a:gd name="connsiteX4" fmla="*/ 876475 w 2701062"/>
                    <a:gd name="connsiteY4" fmla="*/ 648928 h 3573323"/>
                    <a:gd name="connsiteX5" fmla="*/ 804840 w 2701062"/>
                    <a:gd name="connsiteY5" fmla="*/ 720563 h 3573323"/>
                    <a:gd name="connsiteX6" fmla="*/ 813268 w 2701062"/>
                    <a:gd name="connsiteY6" fmla="*/ 851192 h 3573323"/>
                    <a:gd name="connsiteX7" fmla="*/ 897545 w 2701062"/>
                    <a:gd name="connsiteY7" fmla="*/ 1019745 h 3573323"/>
                    <a:gd name="connsiteX8" fmla="*/ 943897 w 2701062"/>
                    <a:gd name="connsiteY8" fmla="*/ 1104021 h 3573323"/>
                    <a:gd name="connsiteX9" fmla="*/ 964966 w 2701062"/>
                    <a:gd name="connsiteY9" fmla="*/ 1133518 h 3573323"/>
                    <a:gd name="connsiteX10" fmla="*/ 994463 w 2701062"/>
                    <a:gd name="connsiteY10" fmla="*/ 1108235 h 3573323"/>
                    <a:gd name="connsiteX11" fmla="*/ 1011318 w 2701062"/>
                    <a:gd name="connsiteY11" fmla="*/ 1053456 h 3573323"/>
                    <a:gd name="connsiteX12" fmla="*/ 1057670 w 2701062"/>
                    <a:gd name="connsiteY12" fmla="*/ 1045028 h 3573323"/>
                    <a:gd name="connsiteX13" fmla="*/ 1053456 w 2701062"/>
                    <a:gd name="connsiteY13" fmla="*/ 1108235 h 3573323"/>
                    <a:gd name="connsiteX14" fmla="*/ 1040815 w 2701062"/>
                    <a:gd name="connsiteY14" fmla="*/ 1141946 h 3573323"/>
                    <a:gd name="connsiteX15" fmla="*/ 1049242 w 2701062"/>
                    <a:gd name="connsiteY15" fmla="*/ 1167229 h 3573323"/>
                    <a:gd name="connsiteX16" fmla="*/ 986035 w 2701062"/>
                    <a:gd name="connsiteY16" fmla="*/ 1184084 h 3573323"/>
                    <a:gd name="connsiteX17" fmla="*/ 1011318 w 2701062"/>
                    <a:gd name="connsiteY17" fmla="*/ 1318927 h 3573323"/>
                    <a:gd name="connsiteX18" fmla="*/ 1049242 w 2701062"/>
                    <a:gd name="connsiteY18" fmla="*/ 1314713 h 3573323"/>
                    <a:gd name="connsiteX19" fmla="*/ 1040815 w 2701062"/>
                    <a:gd name="connsiteY19" fmla="*/ 1377920 h 3573323"/>
                    <a:gd name="connsiteX20" fmla="*/ 981821 w 2701062"/>
                    <a:gd name="connsiteY20" fmla="*/ 1411631 h 3573323"/>
                    <a:gd name="connsiteX21" fmla="*/ 931255 w 2701062"/>
                    <a:gd name="connsiteY21" fmla="*/ 1411631 h 3573323"/>
                    <a:gd name="connsiteX22" fmla="*/ 897545 w 2701062"/>
                    <a:gd name="connsiteY22" fmla="*/ 1474838 h 3573323"/>
                    <a:gd name="connsiteX23" fmla="*/ 901758 w 2701062"/>
                    <a:gd name="connsiteY23" fmla="*/ 1504335 h 3573323"/>
                    <a:gd name="connsiteX24" fmla="*/ 948110 w 2701062"/>
                    <a:gd name="connsiteY24" fmla="*/ 1512762 h 3573323"/>
                    <a:gd name="connsiteX25" fmla="*/ 931255 w 2701062"/>
                    <a:gd name="connsiteY25" fmla="*/ 1550687 h 3573323"/>
                    <a:gd name="connsiteX26" fmla="*/ 952324 w 2701062"/>
                    <a:gd name="connsiteY26" fmla="*/ 1559115 h 3573323"/>
                    <a:gd name="connsiteX27" fmla="*/ 1015532 w 2701062"/>
                    <a:gd name="connsiteY27" fmla="*/ 1563328 h 3573323"/>
                    <a:gd name="connsiteX28" fmla="*/ 1040815 w 2701062"/>
                    <a:gd name="connsiteY28" fmla="*/ 1601253 h 3573323"/>
                    <a:gd name="connsiteX29" fmla="*/ 1036601 w 2701062"/>
                    <a:gd name="connsiteY29" fmla="*/ 1639177 h 3573323"/>
                    <a:gd name="connsiteX30" fmla="*/ 1104022 w 2701062"/>
                    <a:gd name="connsiteY30" fmla="*/ 1740309 h 3573323"/>
                    <a:gd name="connsiteX31" fmla="*/ 1053456 w 2701062"/>
                    <a:gd name="connsiteY31" fmla="*/ 1765592 h 3573323"/>
                    <a:gd name="connsiteX32" fmla="*/ 998676 w 2701062"/>
                    <a:gd name="connsiteY32" fmla="*/ 1761378 h 3573323"/>
                    <a:gd name="connsiteX33" fmla="*/ 964966 w 2701062"/>
                    <a:gd name="connsiteY33" fmla="*/ 1841441 h 3573323"/>
                    <a:gd name="connsiteX34" fmla="*/ 1015532 w 2701062"/>
                    <a:gd name="connsiteY34" fmla="*/ 1883579 h 3573323"/>
                    <a:gd name="connsiteX35" fmla="*/ 994463 w 2701062"/>
                    <a:gd name="connsiteY35" fmla="*/ 1980497 h 3573323"/>
                    <a:gd name="connsiteX36" fmla="*/ 1019746 w 2701062"/>
                    <a:gd name="connsiteY36" fmla="*/ 2014208 h 3573323"/>
                    <a:gd name="connsiteX37" fmla="*/ 990249 w 2701062"/>
                    <a:gd name="connsiteY37" fmla="*/ 2047918 h 3573323"/>
                    <a:gd name="connsiteX38" fmla="*/ 948110 w 2701062"/>
                    <a:gd name="connsiteY38" fmla="*/ 2047918 h 3573323"/>
                    <a:gd name="connsiteX39" fmla="*/ 939683 w 2701062"/>
                    <a:gd name="connsiteY39" fmla="*/ 2085843 h 3573323"/>
                    <a:gd name="connsiteX40" fmla="*/ 994463 w 2701062"/>
                    <a:gd name="connsiteY40" fmla="*/ 2132195 h 3573323"/>
                    <a:gd name="connsiteX41" fmla="*/ 981821 w 2701062"/>
                    <a:gd name="connsiteY41" fmla="*/ 2313389 h 3573323"/>
                    <a:gd name="connsiteX42" fmla="*/ 1015532 w 2701062"/>
                    <a:gd name="connsiteY42" fmla="*/ 2393452 h 3573323"/>
                    <a:gd name="connsiteX43" fmla="*/ 1049242 w 2701062"/>
                    <a:gd name="connsiteY43" fmla="*/ 2393452 h 3573323"/>
                    <a:gd name="connsiteX44" fmla="*/ 1129305 w 2701062"/>
                    <a:gd name="connsiteY44" fmla="*/ 2460873 h 3573323"/>
                    <a:gd name="connsiteX45" fmla="*/ 1125091 w 2701062"/>
                    <a:gd name="connsiteY45" fmla="*/ 2591502 h 3573323"/>
                    <a:gd name="connsiteX46" fmla="*/ 1087167 w 2701062"/>
                    <a:gd name="connsiteY46" fmla="*/ 2654709 h 3573323"/>
                    <a:gd name="connsiteX47" fmla="*/ 1015532 w 2701062"/>
                    <a:gd name="connsiteY47" fmla="*/ 2722130 h 3573323"/>
                    <a:gd name="connsiteX48" fmla="*/ 1007104 w 2701062"/>
                    <a:gd name="connsiteY48" fmla="*/ 2810621 h 3573323"/>
                    <a:gd name="connsiteX49" fmla="*/ 922828 w 2701062"/>
                    <a:gd name="connsiteY49" fmla="*/ 2823262 h 3573323"/>
                    <a:gd name="connsiteX50" fmla="*/ 868048 w 2701062"/>
                    <a:gd name="connsiteY50" fmla="*/ 2827476 h 3573323"/>
                    <a:gd name="connsiteX51" fmla="*/ 830123 w 2701062"/>
                    <a:gd name="connsiteY51" fmla="*/ 2789551 h 3573323"/>
                    <a:gd name="connsiteX52" fmla="*/ 577294 w 2701062"/>
                    <a:gd name="connsiteY52" fmla="*/ 2810621 h 3573323"/>
                    <a:gd name="connsiteX53" fmla="*/ 568866 w 2701062"/>
                    <a:gd name="connsiteY53" fmla="*/ 2915966 h 3573323"/>
                    <a:gd name="connsiteX54" fmla="*/ 514087 w 2701062"/>
                    <a:gd name="connsiteY54" fmla="*/ 2949677 h 3573323"/>
                    <a:gd name="connsiteX55" fmla="*/ 484590 w 2701062"/>
                    <a:gd name="connsiteY55" fmla="*/ 2915966 h 3573323"/>
                    <a:gd name="connsiteX56" fmla="*/ 446665 w 2701062"/>
                    <a:gd name="connsiteY56" fmla="*/ 2941249 h 3573323"/>
                    <a:gd name="connsiteX57" fmla="*/ 434024 w 2701062"/>
                    <a:gd name="connsiteY57" fmla="*/ 3059236 h 3573323"/>
                    <a:gd name="connsiteX58" fmla="*/ 328678 w 2701062"/>
                    <a:gd name="connsiteY58" fmla="*/ 3185651 h 3573323"/>
                    <a:gd name="connsiteX59" fmla="*/ 273899 w 2701062"/>
                    <a:gd name="connsiteY59" fmla="*/ 3198292 h 3573323"/>
                    <a:gd name="connsiteX60" fmla="*/ 252829 w 2701062"/>
                    <a:gd name="connsiteY60" fmla="*/ 3248858 h 3573323"/>
                    <a:gd name="connsiteX61" fmla="*/ 202263 w 2701062"/>
                    <a:gd name="connsiteY61" fmla="*/ 3328921 h 3573323"/>
                    <a:gd name="connsiteX62" fmla="*/ 164339 w 2701062"/>
                    <a:gd name="connsiteY62" fmla="*/ 3358418 h 3573323"/>
                    <a:gd name="connsiteX63" fmla="*/ 75849 w 2701062"/>
                    <a:gd name="connsiteY63" fmla="*/ 3387915 h 3573323"/>
                    <a:gd name="connsiteX64" fmla="*/ 12641 w 2701062"/>
                    <a:gd name="connsiteY64" fmla="*/ 3421625 h 3573323"/>
                    <a:gd name="connsiteX65" fmla="*/ 0 w 2701062"/>
                    <a:gd name="connsiteY65" fmla="*/ 3501688 h 3573323"/>
                    <a:gd name="connsiteX66" fmla="*/ 63207 w 2701062"/>
                    <a:gd name="connsiteY66" fmla="*/ 3497474 h 3573323"/>
                    <a:gd name="connsiteX67" fmla="*/ 96918 w 2701062"/>
                    <a:gd name="connsiteY67" fmla="*/ 3451122 h 3573323"/>
                    <a:gd name="connsiteX68" fmla="*/ 155911 w 2701062"/>
                    <a:gd name="connsiteY68" fmla="*/ 3493260 h 3573323"/>
                    <a:gd name="connsiteX69" fmla="*/ 164339 w 2701062"/>
                    <a:gd name="connsiteY69" fmla="*/ 3573323 h 3573323"/>
                    <a:gd name="connsiteX70" fmla="*/ 265471 w 2701062"/>
                    <a:gd name="connsiteY70" fmla="*/ 3522757 h 3573323"/>
                    <a:gd name="connsiteX71" fmla="*/ 252829 w 2701062"/>
                    <a:gd name="connsiteY71" fmla="*/ 3463763 h 3573323"/>
                    <a:gd name="connsiteX72" fmla="*/ 307609 w 2701062"/>
                    <a:gd name="connsiteY72" fmla="*/ 3421625 h 3573323"/>
                    <a:gd name="connsiteX73" fmla="*/ 345534 w 2701062"/>
                    <a:gd name="connsiteY73" fmla="*/ 3383701 h 3573323"/>
                    <a:gd name="connsiteX74" fmla="*/ 375030 w 2701062"/>
                    <a:gd name="connsiteY74" fmla="*/ 3341562 h 3573323"/>
                    <a:gd name="connsiteX75" fmla="*/ 497231 w 2701062"/>
                    <a:gd name="connsiteY75" fmla="*/ 3349990 h 3573323"/>
                    <a:gd name="connsiteX76" fmla="*/ 497231 w 2701062"/>
                    <a:gd name="connsiteY76" fmla="*/ 3349990 h 3573323"/>
                    <a:gd name="connsiteX77" fmla="*/ 568866 w 2701062"/>
                    <a:gd name="connsiteY77" fmla="*/ 3383701 h 3573323"/>
                    <a:gd name="connsiteX78" fmla="*/ 589935 w 2701062"/>
                    <a:gd name="connsiteY78" fmla="*/ 3362632 h 3573323"/>
                    <a:gd name="connsiteX79" fmla="*/ 648929 w 2701062"/>
                    <a:gd name="connsiteY79" fmla="*/ 3392128 h 3573323"/>
                    <a:gd name="connsiteX80" fmla="*/ 674212 w 2701062"/>
                    <a:gd name="connsiteY80" fmla="*/ 3387915 h 3573323"/>
                    <a:gd name="connsiteX81" fmla="*/ 720564 w 2701062"/>
                    <a:gd name="connsiteY81" fmla="*/ 3451122 h 3573323"/>
                    <a:gd name="connsiteX82" fmla="*/ 754275 w 2701062"/>
                    <a:gd name="connsiteY82" fmla="*/ 3442694 h 3573323"/>
                    <a:gd name="connsiteX83" fmla="*/ 804840 w 2701062"/>
                    <a:gd name="connsiteY83" fmla="*/ 3366845 h 3573323"/>
                    <a:gd name="connsiteX84" fmla="*/ 842765 w 2701062"/>
                    <a:gd name="connsiteY84" fmla="*/ 3333135 h 3573323"/>
                    <a:gd name="connsiteX85" fmla="*/ 830123 w 2701062"/>
                    <a:gd name="connsiteY85" fmla="*/ 3278355 h 3573323"/>
                    <a:gd name="connsiteX86" fmla="*/ 859620 w 2701062"/>
                    <a:gd name="connsiteY86" fmla="*/ 3223575 h 3573323"/>
                    <a:gd name="connsiteX87" fmla="*/ 918614 w 2701062"/>
                    <a:gd name="connsiteY87" fmla="*/ 3173010 h 3573323"/>
                    <a:gd name="connsiteX88" fmla="*/ 1011318 w 2701062"/>
                    <a:gd name="connsiteY88" fmla="*/ 3156154 h 3573323"/>
                    <a:gd name="connsiteX89" fmla="*/ 1078739 w 2701062"/>
                    <a:gd name="connsiteY89" fmla="*/ 3143513 h 3573323"/>
                    <a:gd name="connsiteX90" fmla="*/ 1163016 w 2701062"/>
                    <a:gd name="connsiteY90" fmla="*/ 3215148 h 3573323"/>
                    <a:gd name="connsiteX91" fmla="*/ 1222009 w 2701062"/>
                    <a:gd name="connsiteY91" fmla="*/ 3248858 h 3573323"/>
                    <a:gd name="connsiteX92" fmla="*/ 1226223 w 2701062"/>
                    <a:gd name="connsiteY92" fmla="*/ 3202506 h 3573323"/>
                    <a:gd name="connsiteX93" fmla="*/ 1243078 w 2701062"/>
                    <a:gd name="connsiteY93" fmla="*/ 3194079 h 3573323"/>
                    <a:gd name="connsiteX94" fmla="*/ 1344210 w 2701062"/>
                    <a:gd name="connsiteY94" fmla="*/ 3215148 h 3573323"/>
                    <a:gd name="connsiteX95" fmla="*/ 1398990 w 2701062"/>
                    <a:gd name="connsiteY95" fmla="*/ 3223575 h 3573323"/>
                    <a:gd name="connsiteX96" fmla="*/ 1436914 w 2701062"/>
                    <a:gd name="connsiteY96" fmla="*/ 3151940 h 3573323"/>
                    <a:gd name="connsiteX97" fmla="*/ 1495908 w 2701062"/>
                    <a:gd name="connsiteY97" fmla="*/ 3143513 h 3573323"/>
                    <a:gd name="connsiteX98" fmla="*/ 1597040 w 2701062"/>
                    <a:gd name="connsiteY98" fmla="*/ 3198292 h 3573323"/>
                    <a:gd name="connsiteX99" fmla="*/ 1656033 w 2701062"/>
                    <a:gd name="connsiteY99" fmla="*/ 3219362 h 3573323"/>
                    <a:gd name="connsiteX100" fmla="*/ 1719240 w 2701062"/>
                    <a:gd name="connsiteY100" fmla="*/ 3160368 h 3573323"/>
                    <a:gd name="connsiteX101" fmla="*/ 1715027 w 2701062"/>
                    <a:gd name="connsiteY101" fmla="*/ 3088733 h 3573323"/>
                    <a:gd name="connsiteX102" fmla="*/ 1833014 w 2701062"/>
                    <a:gd name="connsiteY102" fmla="*/ 3139299 h 3573323"/>
                    <a:gd name="connsiteX103" fmla="*/ 1862510 w 2701062"/>
                    <a:gd name="connsiteY103" fmla="*/ 3088733 h 3573323"/>
                    <a:gd name="connsiteX104" fmla="*/ 2018422 w 2701062"/>
                    <a:gd name="connsiteY104" fmla="*/ 3067664 h 3573323"/>
                    <a:gd name="connsiteX105" fmla="*/ 2186975 w 2701062"/>
                    <a:gd name="connsiteY105" fmla="*/ 3126657 h 3573323"/>
                    <a:gd name="connsiteX106" fmla="*/ 2254396 w 2701062"/>
                    <a:gd name="connsiteY106" fmla="*/ 3042381 h 3573323"/>
                    <a:gd name="connsiteX107" fmla="*/ 2338673 w 2701062"/>
                    <a:gd name="connsiteY107" fmla="*/ 3042381 h 3573323"/>
                    <a:gd name="connsiteX108" fmla="*/ 2380811 w 2701062"/>
                    <a:gd name="connsiteY108" fmla="*/ 2987601 h 3573323"/>
                    <a:gd name="connsiteX109" fmla="*/ 2456660 w 2701062"/>
                    <a:gd name="connsiteY109" fmla="*/ 2991815 h 3573323"/>
                    <a:gd name="connsiteX110" fmla="*/ 2469301 w 2701062"/>
                    <a:gd name="connsiteY110" fmla="*/ 2911752 h 3573323"/>
                    <a:gd name="connsiteX111" fmla="*/ 2595716 w 2701062"/>
                    <a:gd name="connsiteY111" fmla="*/ 2844331 h 3573323"/>
                    <a:gd name="connsiteX112" fmla="*/ 2595716 w 2701062"/>
                    <a:gd name="connsiteY112" fmla="*/ 2743199 h 3573323"/>
                    <a:gd name="connsiteX113" fmla="*/ 2616785 w 2701062"/>
                    <a:gd name="connsiteY113" fmla="*/ 2705275 h 3573323"/>
                    <a:gd name="connsiteX114" fmla="*/ 2591502 w 2701062"/>
                    <a:gd name="connsiteY114" fmla="*/ 2679992 h 3573323"/>
                    <a:gd name="connsiteX115" fmla="*/ 2515653 w 2701062"/>
                    <a:gd name="connsiteY115" fmla="*/ 2679992 h 3573323"/>
                    <a:gd name="connsiteX116" fmla="*/ 2460874 w 2701062"/>
                    <a:gd name="connsiteY116" fmla="*/ 2692633 h 3573323"/>
                    <a:gd name="connsiteX117" fmla="*/ 2435591 w 2701062"/>
                    <a:gd name="connsiteY117" fmla="*/ 2705275 h 3573323"/>
                    <a:gd name="connsiteX118" fmla="*/ 2397666 w 2701062"/>
                    <a:gd name="connsiteY118" fmla="*/ 2654709 h 3573323"/>
                    <a:gd name="connsiteX119" fmla="*/ 2347100 w 2701062"/>
                    <a:gd name="connsiteY119" fmla="*/ 2629426 h 3573323"/>
                    <a:gd name="connsiteX120" fmla="*/ 2410308 w 2701062"/>
                    <a:gd name="connsiteY120" fmla="*/ 2591502 h 3573323"/>
                    <a:gd name="connsiteX121" fmla="*/ 2439804 w 2701062"/>
                    <a:gd name="connsiteY121" fmla="*/ 2444018 h 3573323"/>
                    <a:gd name="connsiteX122" fmla="*/ 2481943 w 2701062"/>
                    <a:gd name="connsiteY122" fmla="*/ 2477728 h 3573323"/>
                    <a:gd name="connsiteX123" fmla="*/ 2532509 w 2701062"/>
                    <a:gd name="connsiteY123" fmla="*/ 2406093 h 3573323"/>
                    <a:gd name="connsiteX124" fmla="*/ 2545150 w 2701062"/>
                    <a:gd name="connsiteY124" fmla="*/ 2368169 h 3573323"/>
                    <a:gd name="connsiteX125" fmla="*/ 2633640 w 2701062"/>
                    <a:gd name="connsiteY125" fmla="*/ 2254396 h 3573323"/>
                    <a:gd name="connsiteX126" fmla="*/ 2650496 w 2701062"/>
                    <a:gd name="connsiteY126" fmla="*/ 2161692 h 3573323"/>
                    <a:gd name="connsiteX127" fmla="*/ 2696848 w 2701062"/>
                    <a:gd name="connsiteY127" fmla="*/ 2085843 h 3573323"/>
                    <a:gd name="connsiteX128" fmla="*/ 2701062 w 2701062"/>
                    <a:gd name="connsiteY128" fmla="*/ 1879365 h 3573323"/>
                    <a:gd name="connsiteX129" fmla="*/ 2503012 w 2701062"/>
                    <a:gd name="connsiteY129" fmla="*/ 1744523 h 3573323"/>
                    <a:gd name="connsiteX130" fmla="*/ 2237541 w 2701062"/>
                    <a:gd name="connsiteY130" fmla="*/ 1715026 h 3573323"/>
                    <a:gd name="connsiteX131" fmla="*/ 2161692 w 2701062"/>
                    <a:gd name="connsiteY131" fmla="*/ 1803516 h 3573323"/>
                    <a:gd name="connsiteX132" fmla="*/ 2123768 w 2701062"/>
                    <a:gd name="connsiteY132" fmla="*/ 1795089 h 3573323"/>
                    <a:gd name="connsiteX133" fmla="*/ 2111126 w 2701062"/>
                    <a:gd name="connsiteY133" fmla="*/ 1744523 h 3573323"/>
                    <a:gd name="connsiteX134" fmla="*/ 2203830 w 2701062"/>
                    <a:gd name="connsiteY134" fmla="*/ 1647605 h 3573323"/>
                    <a:gd name="connsiteX135" fmla="*/ 2178547 w 2701062"/>
                    <a:gd name="connsiteY135" fmla="*/ 1508549 h 3573323"/>
                    <a:gd name="connsiteX136" fmla="*/ 2090057 w 2701062"/>
                    <a:gd name="connsiteY136" fmla="*/ 1415845 h 3573323"/>
                    <a:gd name="connsiteX137" fmla="*/ 2056346 w 2701062"/>
                    <a:gd name="connsiteY137" fmla="*/ 1386348 h 3573323"/>
                    <a:gd name="connsiteX138" fmla="*/ 2127981 w 2701062"/>
                    <a:gd name="connsiteY138" fmla="*/ 1373706 h 3573323"/>
                    <a:gd name="connsiteX139" fmla="*/ 2127981 w 2701062"/>
                    <a:gd name="connsiteY139" fmla="*/ 1339996 h 3573323"/>
                    <a:gd name="connsiteX140" fmla="*/ 2031063 w 2701062"/>
                    <a:gd name="connsiteY140" fmla="*/ 1213581 h 3573323"/>
                    <a:gd name="connsiteX141" fmla="*/ 2022636 w 2701062"/>
                    <a:gd name="connsiteY141" fmla="*/ 1129304 h 3573323"/>
                    <a:gd name="connsiteX142" fmla="*/ 2056346 w 2701062"/>
                    <a:gd name="connsiteY142" fmla="*/ 1066097 h 3573323"/>
                    <a:gd name="connsiteX143" fmla="*/ 2039491 w 2701062"/>
                    <a:gd name="connsiteY143" fmla="*/ 1032386 h 3573323"/>
                    <a:gd name="connsiteX144" fmla="*/ 1967856 w 2701062"/>
                    <a:gd name="connsiteY144" fmla="*/ 1011317 h 3573323"/>
                    <a:gd name="connsiteX145" fmla="*/ 1929932 w 2701062"/>
                    <a:gd name="connsiteY145" fmla="*/ 952324 h 3573323"/>
                    <a:gd name="connsiteX146" fmla="*/ 1934146 w 2701062"/>
                    <a:gd name="connsiteY146" fmla="*/ 893330 h 3573323"/>
                    <a:gd name="connsiteX147" fmla="*/ 1727668 w 2701062"/>
                    <a:gd name="connsiteY147" fmla="*/ 775343 h 3573323"/>
                    <a:gd name="connsiteX148" fmla="*/ 1664461 w 2701062"/>
                    <a:gd name="connsiteY148" fmla="*/ 716350 h 3573323"/>
                    <a:gd name="connsiteX149" fmla="*/ 1516977 w 2701062"/>
                    <a:gd name="connsiteY149" fmla="*/ 176981 h 3573323"/>
                    <a:gd name="connsiteX150" fmla="*/ 1356851 w 2701062"/>
                    <a:gd name="connsiteY150" fmla="*/ 0 h 3573323"/>
                    <a:gd name="connsiteX0" fmla="*/ 1356851 w 2701062"/>
                    <a:gd name="connsiteY0" fmla="*/ 63207 h 3628102"/>
                    <a:gd name="connsiteX1" fmla="*/ 1264148 w 2701062"/>
                    <a:gd name="connsiteY1" fmla="*/ 172766 h 3628102"/>
                    <a:gd name="connsiteX2" fmla="*/ 1281002 w 2701062"/>
                    <a:gd name="connsiteY2" fmla="*/ 311823 h 3628102"/>
                    <a:gd name="connsiteX3" fmla="*/ 1141946 w 2701062"/>
                    <a:gd name="connsiteY3" fmla="*/ 446665 h 3628102"/>
                    <a:gd name="connsiteX4" fmla="*/ 876475 w 2701062"/>
                    <a:gd name="connsiteY4" fmla="*/ 703707 h 3628102"/>
                    <a:gd name="connsiteX5" fmla="*/ 804840 w 2701062"/>
                    <a:gd name="connsiteY5" fmla="*/ 775342 h 3628102"/>
                    <a:gd name="connsiteX6" fmla="*/ 813268 w 2701062"/>
                    <a:gd name="connsiteY6" fmla="*/ 905971 h 3628102"/>
                    <a:gd name="connsiteX7" fmla="*/ 897545 w 2701062"/>
                    <a:gd name="connsiteY7" fmla="*/ 1074524 h 3628102"/>
                    <a:gd name="connsiteX8" fmla="*/ 943897 w 2701062"/>
                    <a:gd name="connsiteY8" fmla="*/ 1158800 h 3628102"/>
                    <a:gd name="connsiteX9" fmla="*/ 964966 w 2701062"/>
                    <a:gd name="connsiteY9" fmla="*/ 1188297 h 3628102"/>
                    <a:gd name="connsiteX10" fmla="*/ 994463 w 2701062"/>
                    <a:gd name="connsiteY10" fmla="*/ 1163014 h 3628102"/>
                    <a:gd name="connsiteX11" fmla="*/ 1011318 w 2701062"/>
                    <a:gd name="connsiteY11" fmla="*/ 1108235 h 3628102"/>
                    <a:gd name="connsiteX12" fmla="*/ 1057670 w 2701062"/>
                    <a:gd name="connsiteY12" fmla="*/ 1099807 h 3628102"/>
                    <a:gd name="connsiteX13" fmla="*/ 1053456 w 2701062"/>
                    <a:gd name="connsiteY13" fmla="*/ 1163014 h 3628102"/>
                    <a:gd name="connsiteX14" fmla="*/ 1040815 w 2701062"/>
                    <a:gd name="connsiteY14" fmla="*/ 1196725 h 3628102"/>
                    <a:gd name="connsiteX15" fmla="*/ 1049242 w 2701062"/>
                    <a:gd name="connsiteY15" fmla="*/ 1222008 h 3628102"/>
                    <a:gd name="connsiteX16" fmla="*/ 986035 w 2701062"/>
                    <a:gd name="connsiteY16" fmla="*/ 1238863 h 3628102"/>
                    <a:gd name="connsiteX17" fmla="*/ 1011318 w 2701062"/>
                    <a:gd name="connsiteY17" fmla="*/ 1373706 h 3628102"/>
                    <a:gd name="connsiteX18" fmla="*/ 1049242 w 2701062"/>
                    <a:gd name="connsiteY18" fmla="*/ 1369492 h 3628102"/>
                    <a:gd name="connsiteX19" fmla="*/ 1040815 w 2701062"/>
                    <a:gd name="connsiteY19" fmla="*/ 1432699 h 3628102"/>
                    <a:gd name="connsiteX20" fmla="*/ 981821 w 2701062"/>
                    <a:gd name="connsiteY20" fmla="*/ 1466410 h 3628102"/>
                    <a:gd name="connsiteX21" fmla="*/ 931255 w 2701062"/>
                    <a:gd name="connsiteY21" fmla="*/ 1466410 h 3628102"/>
                    <a:gd name="connsiteX22" fmla="*/ 897545 w 2701062"/>
                    <a:gd name="connsiteY22" fmla="*/ 1529617 h 3628102"/>
                    <a:gd name="connsiteX23" fmla="*/ 901758 w 2701062"/>
                    <a:gd name="connsiteY23" fmla="*/ 1559114 h 3628102"/>
                    <a:gd name="connsiteX24" fmla="*/ 948110 w 2701062"/>
                    <a:gd name="connsiteY24" fmla="*/ 1567541 h 3628102"/>
                    <a:gd name="connsiteX25" fmla="*/ 931255 w 2701062"/>
                    <a:gd name="connsiteY25" fmla="*/ 1605466 h 3628102"/>
                    <a:gd name="connsiteX26" fmla="*/ 952324 w 2701062"/>
                    <a:gd name="connsiteY26" fmla="*/ 1613894 h 3628102"/>
                    <a:gd name="connsiteX27" fmla="*/ 1015532 w 2701062"/>
                    <a:gd name="connsiteY27" fmla="*/ 1618107 h 3628102"/>
                    <a:gd name="connsiteX28" fmla="*/ 1040815 w 2701062"/>
                    <a:gd name="connsiteY28" fmla="*/ 1656032 h 3628102"/>
                    <a:gd name="connsiteX29" fmla="*/ 1036601 w 2701062"/>
                    <a:gd name="connsiteY29" fmla="*/ 1693956 h 3628102"/>
                    <a:gd name="connsiteX30" fmla="*/ 1104022 w 2701062"/>
                    <a:gd name="connsiteY30" fmla="*/ 1795088 h 3628102"/>
                    <a:gd name="connsiteX31" fmla="*/ 1053456 w 2701062"/>
                    <a:gd name="connsiteY31" fmla="*/ 1820371 h 3628102"/>
                    <a:gd name="connsiteX32" fmla="*/ 998676 w 2701062"/>
                    <a:gd name="connsiteY32" fmla="*/ 1816157 h 3628102"/>
                    <a:gd name="connsiteX33" fmla="*/ 964966 w 2701062"/>
                    <a:gd name="connsiteY33" fmla="*/ 1896220 h 3628102"/>
                    <a:gd name="connsiteX34" fmla="*/ 1015532 w 2701062"/>
                    <a:gd name="connsiteY34" fmla="*/ 1938358 h 3628102"/>
                    <a:gd name="connsiteX35" fmla="*/ 994463 w 2701062"/>
                    <a:gd name="connsiteY35" fmla="*/ 2035276 h 3628102"/>
                    <a:gd name="connsiteX36" fmla="*/ 1019746 w 2701062"/>
                    <a:gd name="connsiteY36" fmla="*/ 2068987 h 3628102"/>
                    <a:gd name="connsiteX37" fmla="*/ 990249 w 2701062"/>
                    <a:gd name="connsiteY37" fmla="*/ 2102697 h 3628102"/>
                    <a:gd name="connsiteX38" fmla="*/ 948110 w 2701062"/>
                    <a:gd name="connsiteY38" fmla="*/ 2102697 h 3628102"/>
                    <a:gd name="connsiteX39" fmla="*/ 939683 w 2701062"/>
                    <a:gd name="connsiteY39" fmla="*/ 2140622 h 3628102"/>
                    <a:gd name="connsiteX40" fmla="*/ 994463 w 2701062"/>
                    <a:gd name="connsiteY40" fmla="*/ 2186974 h 3628102"/>
                    <a:gd name="connsiteX41" fmla="*/ 981821 w 2701062"/>
                    <a:gd name="connsiteY41" fmla="*/ 2368168 h 3628102"/>
                    <a:gd name="connsiteX42" fmla="*/ 1015532 w 2701062"/>
                    <a:gd name="connsiteY42" fmla="*/ 2448231 h 3628102"/>
                    <a:gd name="connsiteX43" fmla="*/ 1049242 w 2701062"/>
                    <a:gd name="connsiteY43" fmla="*/ 2448231 h 3628102"/>
                    <a:gd name="connsiteX44" fmla="*/ 1129305 w 2701062"/>
                    <a:gd name="connsiteY44" fmla="*/ 2515652 h 3628102"/>
                    <a:gd name="connsiteX45" fmla="*/ 1125091 w 2701062"/>
                    <a:gd name="connsiteY45" fmla="*/ 2646281 h 3628102"/>
                    <a:gd name="connsiteX46" fmla="*/ 1087167 w 2701062"/>
                    <a:gd name="connsiteY46" fmla="*/ 2709488 h 3628102"/>
                    <a:gd name="connsiteX47" fmla="*/ 1015532 w 2701062"/>
                    <a:gd name="connsiteY47" fmla="*/ 2776909 h 3628102"/>
                    <a:gd name="connsiteX48" fmla="*/ 1007104 w 2701062"/>
                    <a:gd name="connsiteY48" fmla="*/ 2865400 h 3628102"/>
                    <a:gd name="connsiteX49" fmla="*/ 922828 w 2701062"/>
                    <a:gd name="connsiteY49" fmla="*/ 2878041 h 3628102"/>
                    <a:gd name="connsiteX50" fmla="*/ 868048 w 2701062"/>
                    <a:gd name="connsiteY50" fmla="*/ 2882255 h 3628102"/>
                    <a:gd name="connsiteX51" fmla="*/ 830123 w 2701062"/>
                    <a:gd name="connsiteY51" fmla="*/ 2844330 h 3628102"/>
                    <a:gd name="connsiteX52" fmla="*/ 577294 w 2701062"/>
                    <a:gd name="connsiteY52" fmla="*/ 2865400 h 3628102"/>
                    <a:gd name="connsiteX53" fmla="*/ 568866 w 2701062"/>
                    <a:gd name="connsiteY53" fmla="*/ 2970745 h 3628102"/>
                    <a:gd name="connsiteX54" fmla="*/ 514087 w 2701062"/>
                    <a:gd name="connsiteY54" fmla="*/ 3004456 h 3628102"/>
                    <a:gd name="connsiteX55" fmla="*/ 484590 w 2701062"/>
                    <a:gd name="connsiteY55" fmla="*/ 2970745 h 3628102"/>
                    <a:gd name="connsiteX56" fmla="*/ 446665 w 2701062"/>
                    <a:gd name="connsiteY56" fmla="*/ 2996028 h 3628102"/>
                    <a:gd name="connsiteX57" fmla="*/ 434024 w 2701062"/>
                    <a:gd name="connsiteY57" fmla="*/ 3114015 h 3628102"/>
                    <a:gd name="connsiteX58" fmla="*/ 328678 w 2701062"/>
                    <a:gd name="connsiteY58" fmla="*/ 3240430 h 3628102"/>
                    <a:gd name="connsiteX59" fmla="*/ 273899 w 2701062"/>
                    <a:gd name="connsiteY59" fmla="*/ 3253071 h 3628102"/>
                    <a:gd name="connsiteX60" fmla="*/ 252829 w 2701062"/>
                    <a:gd name="connsiteY60" fmla="*/ 3303637 h 3628102"/>
                    <a:gd name="connsiteX61" fmla="*/ 202263 w 2701062"/>
                    <a:gd name="connsiteY61" fmla="*/ 3383700 h 3628102"/>
                    <a:gd name="connsiteX62" fmla="*/ 164339 w 2701062"/>
                    <a:gd name="connsiteY62" fmla="*/ 3413197 h 3628102"/>
                    <a:gd name="connsiteX63" fmla="*/ 75849 w 2701062"/>
                    <a:gd name="connsiteY63" fmla="*/ 3442694 h 3628102"/>
                    <a:gd name="connsiteX64" fmla="*/ 12641 w 2701062"/>
                    <a:gd name="connsiteY64" fmla="*/ 3476404 h 3628102"/>
                    <a:gd name="connsiteX65" fmla="*/ 0 w 2701062"/>
                    <a:gd name="connsiteY65" fmla="*/ 3556467 h 3628102"/>
                    <a:gd name="connsiteX66" fmla="*/ 63207 w 2701062"/>
                    <a:gd name="connsiteY66" fmla="*/ 3552253 h 3628102"/>
                    <a:gd name="connsiteX67" fmla="*/ 96918 w 2701062"/>
                    <a:gd name="connsiteY67" fmla="*/ 3505901 h 3628102"/>
                    <a:gd name="connsiteX68" fmla="*/ 155911 w 2701062"/>
                    <a:gd name="connsiteY68" fmla="*/ 3548039 h 3628102"/>
                    <a:gd name="connsiteX69" fmla="*/ 164339 w 2701062"/>
                    <a:gd name="connsiteY69" fmla="*/ 3628102 h 3628102"/>
                    <a:gd name="connsiteX70" fmla="*/ 265471 w 2701062"/>
                    <a:gd name="connsiteY70" fmla="*/ 3577536 h 3628102"/>
                    <a:gd name="connsiteX71" fmla="*/ 252829 w 2701062"/>
                    <a:gd name="connsiteY71" fmla="*/ 3518542 h 3628102"/>
                    <a:gd name="connsiteX72" fmla="*/ 307609 w 2701062"/>
                    <a:gd name="connsiteY72" fmla="*/ 3476404 h 3628102"/>
                    <a:gd name="connsiteX73" fmla="*/ 345534 w 2701062"/>
                    <a:gd name="connsiteY73" fmla="*/ 3438480 h 3628102"/>
                    <a:gd name="connsiteX74" fmla="*/ 375030 w 2701062"/>
                    <a:gd name="connsiteY74" fmla="*/ 3396341 h 3628102"/>
                    <a:gd name="connsiteX75" fmla="*/ 497231 w 2701062"/>
                    <a:gd name="connsiteY75" fmla="*/ 3404769 h 3628102"/>
                    <a:gd name="connsiteX76" fmla="*/ 497231 w 2701062"/>
                    <a:gd name="connsiteY76" fmla="*/ 3404769 h 3628102"/>
                    <a:gd name="connsiteX77" fmla="*/ 568866 w 2701062"/>
                    <a:gd name="connsiteY77" fmla="*/ 3438480 h 3628102"/>
                    <a:gd name="connsiteX78" fmla="*/ 589935 w 2701062"/>
                    <a:gd name="connsiteY78" fmla="*/ 3417411 h 3628102"/>
                    <a:gd name="connsiteX79" fmla="*/ 648929 w 2701062"/>
                    <a:gd name="connsiteY79" fmla="*/ 3446907 h 3628102"/>
                    <a:gd name="connsiteX80" fmla="*/ 674212 w 2701062"/>
                    <a:gd name="connsiteY80" fmla="*/ 3442694 h 3628102"/>
                    <a:gd name="connsiteX81" fmla="*/ 720564 w 2701062"/>
                    <a:gd name="connsiteY81" fmla="*/ 3505901 h 3628102"/>
                    <a:gd name="connsiteX82" fmla="*/ 754275 w 2701062"/>
                    <a:gd name="connsiteY82" fmla="*/ 3497473 h 3628102"/>
                    <a:gd name="connsiteX83" fmla="*/ 804840 w 2701062"/>
                    <a:gd name="connsiteY83" fmla="*/ 3421624 h 3628102"/>
                    <a:gd name="connsiteX84" fmla="*/ 842765 w 2701062"/>
                    <a:gd name="connsiteY84" fmla="*/ 3387914 h 3628102"/>
                    <a:gd name="connsiteX85" fmla="*/ 830123 w 2701062"/>
                    <a:gd name="connsiteY85" fmla="*/ 3333134 h 3628102"/>
                    <a:gd name="connsiteX86" fmla="*/ 859620 w 2701062"/>
                    <a:gd name="connsiteY86" fmla="*/ 3278354 h 3628102"/>
                    <a:gd name="connsiteX87" fmla="*/ 918614 w 2701062"/>
                    <a:gd name="connsiteY87" fmla="*/ 3227789 h 3628102"/>
                    <a:gd name="connsiteX88" fmla="*/ 1011318 w 2701062"/>
                    <a:gd name="connsiteY88" fmla="*/ 3210933 h 3628102"/>
                    <a:gd name="connsiteX89" fmla="*/ 1078739 w 2701062"/>
                    <a:gd name="connsiteY89" fmla="*/ 3198292 h 3628102"/>
                    <a:gd name="connsiteX90" fmla="*/ 1163016 w 2701062"/>
                    <a:gd name="connsiteY90" fmla="*/ 3269927 h 3628102"/>
                    <a:gd name="connsiteX91" fmla="*/ 1222009 w 2701062"/>
                    <a:gd name="connsiteY91" fmla="*/ 3303637 h 3628102"/>
                    <a:gd name="connsiteX92" fmla="*/ 1226223 w 2701062"/>
                    <a:gd name="connsiteY92" fmla="*/ 3257285 h 3628102"/>
                    <a:gd name="connsiteX93" fmla="*/ 1243078 w 2701062"/>
                    <a:gd name="connsiteY93" fmla="*/ 3248858 h 3628102"/>
                    <a:gd name="connsiteX94" fmla="*/ 1344210 w 2701062"/>
                    <a:gd name="connsiteY94" fmla="*/ 3269927 h 3628102"/>
                    <a:gd name="connsiteX95" fmla="*/ 1398990 w 2701062"/>
                    <a:gd name="connsiteY95" fmla="*/ 3278354 h 3628102"/>
                    <a:gd name="connsiteX96" fmla="*/ 1436914 w 2701062"/>
                    <a:gd name="connsiteY96" fmla="*/ 3206719 h 3628102"/>
                    <a:gd name="connsiteX97" fmla="*/ 1495908 w 2701062"/>
                    <a:gd name="connsiteY97" fmla="*/ 3198292 h 3628102"/>
                    <a:gd name="connsiteX98" fmla="*/ 1597040 w 2701062"/>
                    <a:gd name="connsiteY98" fmla="*/ 3253071 h 3628102"/>
                    <a:gd name="connsiteX99" fmla="*/ 1656033 w 2701062"/>
                    <a:gd name="connsiteY99" fmla="*/ 3274141 h 3628102"/>
                    <a:gd name="connsiteX100" fmla="*/ 1719240 w 2701062"/>
                    <a:gd name="connsiteY100" fmla="*/ 3215147 h 3628102"/>
                    <a:gd name="connsiteX101" fmla="*/ 1715027 w 2701062"/>
                    <a:gd name="connsiteY101" fmla="*/ 3143512 h 3628102"/>
                    <a:gd name="connsiteX102" fmla="*/ 1833014 w 2701062"/>
                    <a:gd name="connsiteY102" fmla="*/ 3194078 h 3628102"/>
                    <a:gd name="connsiteX103" fmla="*/ 1862510 w 2701062"/>
                    <a:gd name="connsiteY103" fmla="*/ 3143512 h 3628102"/>
                    <a:gd name="connsiteX104" fmla="*/ 2018422 w 2701062"/>
                    <a:gd name="connsiteY104" fmla="*/ 3122443 h 3628102"/>
                    <a:gd name="connsiteX105" fmla="*/ 2186975 w 2701062"/>
                    <a:gd name="connsiteY105" fmla="*/ 3181436 h 3628102"/>
                    <a:gd name="connsiteX106" fmla="*/ 2254396 w 2701062"/>
                    <a:gd name="connsiteY106" fmla="*/ 3097160 h 3628102"/>
                    <a:gd name="connsiteX107" fmla="*/ 2338673 w 2701062"/>
                    <a:gd name="connsiteY107" fmla="*/ 3097160 h 3628102"/>
                    <a:gd name="connsiteX108" fmla="*/ 2380811 w 2701062"/>
                    <a:gd name="connsiteY108" fmla="*/ 3042380 h 3628102"/>
                    <a:gd name="connsiteX109" fmla="*/ 2456660 w 2701062"/>
                    <a:gd name="connsiteY109" fmla="*/ 3046594 h 3628102"/>
                    <a:gd name="connsiteX110" fmla="*/ 2469301 w 2701062"/>
                    <a:gd name="connsiteY110" fmla="*/ 2966531 h 3628102"/>
                    <a:gd name="connsiteX111" fmla="*/ 2595716 w 2701062"/>
                    <a:gd name="connsiteY111" fmla="*/ 2899110 h 3628102"/>
                    <a:gd name="connsiteX112" fmla="*/ 2595716 w 2701062"/>
                    <a:gd name="connsiteY112" fmla="*/ 2797978 h 3628102"/>
                    <a:gd name="connsiteX113" fmla="*/ 2616785 w 2701062"/>
                    <a:gd name="connsiteY113" fmla="*/ 2760054 h 3628102"/>
                    <a:gd name="connsiteX114" fmla="*/ 2591502 w 2701062"/>
                    <a:gd name="connsiteY114" fmla="*/ 2734771 h 3628102"/>
                    <a:gd name="connsiteX115" fmla="*/ 2515653 w 2701062"/>
                    <a:gd name="connsiteY115" fmla="*/ 2734771 h 3628102"/>
                    <a:gd name="connsiteX116" fmla="*/ 2460874 w 2701062"/>
                    <a:gd name="connsiteY116" fmla="*/ 2747412 h 3628102"/>
                    <a:gd name="connsiteX117" fmla="*/ 2435591 w 2701062"/>
                    <a:gd name="connsiteY117" fmla="*/ 2760054 h 3628102"/>
                    <a:gd name="connsiteX118" fmla="*/ 2397666 w 2701062"/>
                    <a:gd name="connsiteY118" fmla="*/ 2709488 h 3628102"/>
                    <a:gd name="connsiteX119" fmla="*/ 2347100 w 2701062"/>
                    <a:gd name="connsiteY119" fmla="*/ 2684205 h 3628102"/>
                    <a:gd name="connsiteX120" fmla="*/ 2410308 w 2701062"/>
                    <a:gd name="connsiteY120" fmla="*/ 2646281 h 3628102"/>
                    <a:gd name="connsiteX121" fmla="*/ 2439804 w 2701062"/>
                    <a:gd name="connsiteY121" fmla="*/ 2498797 h 3628102"/>
                    <a:gd name="connsiteX122" fmla="*/ 2481943 w 2701062"/>
                    <a:gd name="connsiteY122" fmla="*/ 2532507 h 3628102"/>
                    <a:gd name="connsiteX123" fmla="*/ 2532509 w 2701062"/>
                    <a:gd name="connsiteY123" fmla="*/ 2460872 h 3628102"/>
                    <a:gd name="connsiteX124" fmla="*/ 2545150 w 2701062"/>
                    <a:gd name="connsiteY124" fmla="*/ 2422948 h 3628102"/>
                    <a:gd name="connsiteX125" fmla="*/ 2633640 w 2701062"/>
                    <a:gd name="connsiteY125" fmla="*/ 2309175 h 3628102"/>
                    <a:gd name="connsiteX126" fmla="*/ 2650496 w 2701062"/>
                    <a:gd name="connsiteY126" fmla="*/ 2216471 h 3628102"/>
                    <a:gd name="connsiteX127" fmla="*/ 2696848 w 2701062"/>
                    <a:gd name="connsiteY127" fmla="*/ 2140622 h 3628102"/>
                    <a:gd name="connsiteX128" fmla="*/ 2701062 w 2701062"/>
                    <a:gd name="connsiteY128" fmla="*/ 1934144 h 3628102"/>
                    <a:gd name="connsiteX129" fmla="*/ 2503012 w 2701062"/>
                    <a:gd name="connsiteY129" fmla="*/ 1799302 h 3628102"/>
                    <a:gd name="connsiteX130" fmla="*/ 2237541 w 2701062"/>
                    <a:gd name="connsiteY130" fmla="*/ 1769805 h 3628102"/>
                    <a:gd name="connsiteX131" fmla="*/ 2161692 w 2701062"/>
                    <a:gd name="connsiteY131" fmla="*/ 1858295 h 3628102"/>
                    <a:gd name="connsiteX132" fmla="*/ 2123768 w 2701062"/>
                    <a:gd name="connsiteY132" fmla="*/ 1849868 h 3628102"/>
                    <a:gd name="connsiteX133" fmla="*/ 2111126 w 2701062"/>
                    <a:gd name="connsiteY133" fmla="*/ 1799302 h 3628102"/>
                    <a:gd name="connsiteX134" fmla="*/ 2203830 w 2701062"/>
                    <a:gd name="connsiteY134" fmla="*/ 1702384 h 3628102"/>
                    <a:gd name="connsiteX135" fmla="*/ 2178547 w 2701062"/>
                    <a:gd name="connsiteY135" fmla="*/ 1563328 h 3628102"/>
                    <a:gd name="connsiteX136" fmla="*/ 2090057 w 2701062"/>
                    <a:gd name="connsiteY136" fmla="*/ 1470624 h 3628102"/>
                    <a:gd name="connsiteX137" fmla="*/ 2056346 w 2701062"/>
                    <a:gd name="connsiteY137" fmla="*/ 1441127 h 3628102"/>
                    <a:gd name="connsiteX138" fmla="*/ 2127981 w 2701062"/>
                    <a:gd name="connsiteY138" fmla="*/ 1428485 h 3628102"/>
                    <a:gd name="connsiteX139" fmla="*/ 2127981 w 2701062"/>
                    <a:gd name="connsiteY139" fmla="*/ 1394775 h 3628102"/>
                    <a:gd name="connsiteX140" fmla="*/ 2031063 w 2701062"/>
                    <a:gd name="connsiteY140" fmla="*/ 1268360 h 3628102"/>
                    <a:gd name="connsiteX141" fmla="*/ 2022636 w 2701062"/>
                    <a:gd name="connsiteY141" fmla="*/ 1184083 h 3628102"/>
                    <a:gd name="connsiteX142" fmla="*/ 2056346 w 2701062"/>
                    <a:gd name="connsiteY142" fmla="*/ 1120876 h 3628102"/>
                    <a:gd name="connsiteX143" fmla="*/ 2039491 w 2701062"/>
                    <a:gd name="connsiteY143" fmla="*/ 1087165 h 3628102"/>
                    <a:gd name="connsiteX144" fmla="*/ 1967856 w 2701062"/>
                    <a:gd name="connsiteY144" fmla="*/ 1066096 h 3628102"/>
                    <a:gd name="connsiteX145" fmla="*/ 1929932 w 2701062"/>
                    <a:gd name="connsiteY145" fmla="*/ 1007103 h 3628102"/>
                    <a:gd name="connsiteX146" fmla="*/ 1934146 w 2701062"/>
                    <a:gd name="connsiteY146" fmla="*/ 948109 h 3628102"/>
                    <a:gd name="connsiteX147" fmla="*/ 1727668 w 2701062"/>
                    <a:gd name="connsiteY147" fmla="*/ 830122 h 3628102"/>
                    <a:gd name="connsiteX148" fmla="*/ 1664461 w 2701062"/>
                    <a:gd name="connsiteY148" fmla="*/ 771129 h 3628102"/>
                    <a:gd name="connsiteX149" fmla="*/ 1516977 w 2701062"/>
                    <a:gd name="connsiteY149" fmla="*/ 231760 h 3628102"/>
                    <a:gd name="connsiteX150" fmla="*/ 1285216 w 2701062"/>
                    <a:gd name="connsiteY150" fmla="*/ 0 h 3628102"/>
                    <a:gd name="connsiteX0" fmla="*/ 1382134 w 2701062"/>
                    <a:gd name="connsiteY0" fmla="*/ 25282 h 3628102"/>
                    <a:gd name="connsiteX1" fmla="*/ 1264148 w 2701062"/>
                    <a:gd name="connsiteY1" fmla="*/ 172766 h 3628102"/>
                    <a:gd name="connsiteX2" fmla="*/ 1281002 w 2701062"/>
                    <a:gd name="connsiteY2" fmla="*/ 311823 h 3628102"/>
                    <a:gd name="connsiteX3" fmla="*/ 1141946 w 2701062"/>
                    <a:gd name="connsiteY3" fmla="*/ 446665 h 3628102"/>
                    <a:gd name="connsiteX4" fmla="*/ 876475 w 2701062"/>
                    <a:gd name="connsiteY4" fmla="*/ 703707 h 3628102"/>
                    <a:gd name="connsiteX5" fmla="*/ 804840 w 2701062"/>
                    <a:gd name="connsiteY5" fmla="*/ 775342 h 3628102"/>
                    <a:gd name="connsiteX6" fmla="*/ 813268 w 2701062"/>
                    <a:gd name="connsiteY6" fmla="*/ 905971 h 3628102"/>
                    <a:gd name="connsiteX7" fmla="*/ 897545 w 2701062"/>
                    <a:gd name="connsiteY7" fmla="*/ 1074524 h 3628102"/>
                    <a:gd name="connsiteX8" fmla="*/ 943897 w 2701062"/>
                    <a:gd name="connsiteY8" fmla="*/ 1158800 h 3628102"/>
                    <a:gd name="connsiteX9" fmla="*/ 964966 w 2701062"/>
                    <a:gd name="connsiteY9" fmla="*/ 1188297 h 3628102"/>
                    <a:gd name="connsiteX10" fmla="*/ 994463 w 2701062"/>
                    <a:gd name="connsiteY10" fmla="*/ 1163014 h 3628102"/>
                    <a:gd name="connsiteX11" fmla="*/ 1011318 w 2701062"/>
                    <a:gd name="connsiteY11" fmla="*/ 1108235 h 3628102"/>
                    <a:gd name="connsiteX12" fmla="*/ 1057670 w 2701062"/>
                    <a:gd name="connsiteY12" fmla="*/ 1099807 h 3628102"/>
                    <a:gd name="connsiteX13" fmla="*/ 1053456 w 2701062"/>
                    <a:gd name="connsiteY13" fmla="*/ 1163014 h 3628102"/>
                    <a:gd name="connsiteX14" fmla="*/ 1040815 w 2701062"/>
                    <a:gd name="connsiteY14" fmla="*/ 1196725 h 3628102"/>
                    <a:gd name="connsiteX15" fmla="*/ 1049242 w 2701062"/>
                    <a:gd name="connsiteY15" fmla="*/ 1222008 h 3628102"/>
                    <a:gd name="connsiteX16" fmla="*/ 986035 w 2701062"/>
                    <a:gd name="connsiteY16" fmla="*/ 1238863 h 3628102"/>
                    <a:gd name="connsiteX17" fmla="*/ 1011318 w 2701062"/>
                    <a:gd name="connsiteY17" fmla="*/ 1373706 h 3628102"/>
                    <a:gd name="connsiteX18" fmla="*/ 1049242 w 2701062"/>
                    <a:gd name="connsiteY18" fmla="*/ 1369492 h 3628102"/>
                    <a:gd name="connsiteX19" fmla="*/ 1040815 w 2701062"/>
                    <a:gd name="connsiteY19" fmla="*/ 1432699 h 3628102"/>
                    <a:gd name="connsiteX20" fmla="*/ 981821 w 2701062"/>
                    <a:gd name="connsiteY20" fmla="*/ 1466410 h 3628102"/>
                    <a:gd name="connsiteX21" fmla="*/ 931255 w 2701062"/>
                    <a:gd name="connsiteY21" fmla="*/ 1466410 h 3628102"/>
                    <a:gd name="connsiteX22" fmla="*/ 897545 w 2701062"/>
                    <a:gd name="connsiteY22" fmla="*/ 1529617 h 3628102"/>
                    <a:gd name="connsiteX23" fmla="*/ 901758 w 2701062"/>
                    <a:gd name="connsiteY23" fmla="*/ 1559114 h 3628102"/>
                    <a:gd name="connsiteX24" fmla="*/ 948110 w 2701062"/>
                    <a:gd name="connsiteY24" fmla="*/ 1567541 h 3628102"/>
                    <a:gd name="connsiteX25" fmla="*/ 931255 w 2701062"/>
                    <a:gd name="connsiteY25" fmla="*/ 1605466 h 3628102"/>
                    <a:gd name="connsiteX26" fmla="*/ 952324 w 2701062"/>
                    <a:gd name="connsiteY26" fmla="*/ 1613894 h 3628102"/>
                    <a:gd name="connsiteX27" fmla="*/ 1015532 w 2701062"/>
                    <a:gd name="connsiteY27" fmla="*/ 1618107 h 3628102"/>
                    <a:gd name="connsiteX28" fmla="*/ 1040815 w 2701062"/>
                    <a:gd name="connsiteY28" fmla="*/ 1656032 h 3628102"/>
                    <a:gd name="connsiteX29" fmla="*/ 1036601 w 2701062"/>
                    <a:gd name="connsiteY29" fmla="*/ 1693956 h 3628102"/>
                    <a:gd name="connsiteX30" fmla="*/ 1104022 w 2701062"/>
                    <a:gd name="connsiteY30" fmla="*/ 1795088 h 3628102"/>
                    <a:gd name="connsiteX31" fmla="*/ 1053456 w 2701062"/>
                    <a:gd name="connsiteY31" fmla="*/ 1820371 h 3628102"/>
                    <a:gd name="connsiteX32" fmla="*/ 998676 w 2701062"/>
                    <a:gd name="connsiteY32" fmla="*/ 1816157 h 3628102"/>
                    <a:gd name="connsiteX33" fmla="*/ 964966 w 2701062"/>
                    <a:gd name="connsiteY33" fmla="*/ 1896220 h 3628102"/>
                    <a:gd name="connsiteX34" fmla="*/ 1015532 w 2701062"/>
                    <a:gd name="connsiteY34" fmla="*/ 1938358 h 3628102"/>
                    <a:gd name="connsiteX35" fmla="*/ 994463 w 2701062"/>
                    <a:gd name="connsiteY35" fmla="*/ 2035276 h 3628102"/>
                    <a:gd name="connsiteX36" fmla="*/ 1019746 w 2701062"/>
                    <a:gd name="connsiteY36" fmla="*/ 2068987 h 3628102"/>
                    <a:gd name="connsiteX37" fmla="*/ 990249 w 2701062"/>
                    <a:gd name="connsiteY37" fmla="*/ 2102697 h 3628102"/>
                    <a:gd name="connsiteX38" fmla="*/ 948110 w 2701062"/>
                    <a:gd name="connsiteY38" fmla="*/ 2102697 h 3628102"/>
                    <a:gd name="connsiteX39" fmla="*/ 939683 w 2701062"/>
                    <a:gd name="connsiteY39" fmla="*/ 2140622 h 3628102"/>
                    <a:gd name="connsiteX40" fmla="*/ 994463 w 2701062"/>
                    <a:gd name="connsiteY40" fmla="*/ 2186974 h 3628102"/>
                    <a:gd name="connsiteX41" fmla="*/ 981821 w 2701062"/>
                    <a:gd name="connsiteY41" fmla="*/ 2368168 h 3628102"/>
                    <a:gd name="connsiteX42" fmla="*/ 1015532 w 2701062"/>
                    <a:gd name="connsiteY42" fmla="*/ 2448231 h 3628102"/>
                    <a:gd name="connsiteX43" fmla="*/ 1049242 w 2701062"/>
                    <a:gd name="connsiteY43" fmla="*/ 2448231 h 3628102"/>
                    <a:gd name="connsiteX44" fmla="*/ 1129305 w 2701062"/>
                    <a:gd name="connsiteY44" fmla="*/ 2515652 h 3628102"/>
                    <a:gd name="connsiteX45" fmla="*/ 1125091 w 2701062"/>
                    <a:gd name="connsiteY45" fmla="*/ 2646281 h 3628102"/>
                    <a:gd name="connsiteX46" fmla="*/ 1087167 w 2701062"/>
                    <a:gd name="connsiteY46" fmla="*/ 2709488 h 3628102"/>
                    <a:gd name="connsiteX47" fmla="*/ 1015532 w 2701062"/>
                    <a:gd name="connsiteY47" fmla="*/ 2776909 h 3628102"/>
                    <a:gd name="connsiteX48" fmla="*/ 1007104 w 2701062"/>
                    <a:gd name="connsiteY48" fmla="*/ 2865400 h 3628102"/>
                    <a:gd name="connsiteX49" fmla="*/ 922828 w 2701062"/>
                    <a:gd name="connsiteY49" fmla="*/ 2878041 h 3628102"/>
                    <a:gd name="connsiteX50" fmla="*/ 868048 w 2701062"/>
                    <a:gd name="connsiteY50" fmla="*/ 2882255 h 3628102"/>
                    <a:gd name="connsiteX51" fmla="*/ 830123 w 2701062"/>
                    <a:gd name="connsiteY51" fmla="*/ 2844330 h 3628102"/>
                    <a:gd name="connsiteX52" fmla="*/ 577294 w 2701062"/>
                    <a:gd name="connsiteY52" fmla="*/ 2865400 h 3628102"/>
                    <a:gd name="connsiteX53" fmla="*/ 568866 w 2701062"/>
                    <a:gd name="connsiteY53" fmla="*/ 2970745 h 3628102"/>
                    <a:gd name="connsiteX54" fmla="*/ 514087 w 2701062"/>
                    <a:gd name="connsiteY54" fmla="*/ 3004456 h 3628102"/>
                    <a:gd name="connsiteX55" fmla="*/ 484590 w 2701062"/>
                    <a:gd name="connsiteY55" fmla="*/ 2970745 h 3628102"/>
                    <a:gd name="connsiteX56" fmla="*/ 446665 w 2701062"/>
                    <a:gd name="connsiteY56" fmla="*/ 2996028 h 3628102"/>
                    <a:gd name="connsiteX57" fmla="*/ 434024 w 2701062"/>
                    <a:gd name="connsiteY57" fmla="*/ 3114015 h 3628102"/>
                    <a:gd name="connsiteX58" fmla="*/ 328678 w 2701062"/>
                    <a:gd name="connsiteY58" fmla="*/ 3240430 h 3628102"/>
                    <a:gd name="connsiteX59" fmla="*/ 273899 w 2701062"/>
                    <a:gd name="connsiteY59" fmla="*/ 3253071 h 3628102"/>
                    <a:gd name="connsiteX60" fmla="*/ 252829 w 2701062"/>
                    <a:gd name="connsiteY60" fmla="*/ 3303637 h 3628102"/>
                    <a:gd name="connsiteX61" fmla="*/ 202263 w 2701062"/>
                    <a:gd name="connsiteY61" fmla="*/ 3383700 h 3628102"/>
                    <a:gd name="connsiteX62" fmla="*/ 164339 w 2701062"/>
                    <a:gd name="connsiteY62" fmla="*/ 3413197 h 3628102"/>
                    <a:gd name="connsiteX63" fmla="*/ 75849 w 2701062"/>
                    <a:gd name="connsiteY63" fmla="*/ 3442694 h 3628102"/>
                    <a:gd name="connsiteX64" fmla="*/ 12641 w 2701062"/>
                    <a:gd name="connsiteY64" fmla="*/ 3476404 h 3628102"/>
                    <a:gd name="connsiteX65" fmla="*/ 0 w 2701062"/>
                    <a:gd name="connsiteY65" fmla="*/ 3556467 h 3628102"/>
                    <a:gd name="connsiteX66" fmla="*/ 63207 w 2701062"/>
                    <a:gd name="connsiteY66" fmla="*/ 3552253 h 3628102"/>
                    <a:gd name="connsiteX67" fmla="*/ 96918 w 2701062"/>
                    <a:gd name="connsiteY67" fmla="*/ 3505901 h 3628102"/>
                    <a:gd name="connsiteX68" fmla="*/ 155911 w 2701062"/>
                    <a:gd name="connsiteY68" fmla="*/ 3548039 h 3628102"/>
                    <a:gd name="connsiteX69" fmla="*/ 164339 w 2701062"/>
                    <a:gd name="connsiteY69" fmla="*/ 3628102 h 3628102"/>
                    <a:gd name="connsiteX70" fmla="*/ 265471 w 2701062"/>
                    <a:gd name="connsiteY70" fmla="*/ 3577536 h 3628102"/>
                    <a:gd name="connsiteX71" fmla="*/ 252829 w 2701062"/>
                    <a:gd name="connsiteY71" fmla="*/ 3518542 h 3628102"/>
                    <a:gd name="connsiteX72" fmla="*/ 307609 w 2701062"/>
                    <a:gd name="connsiteY72" fmla="*/ 3476404 h 3628102"/>
                    <a:gd name="connsiteX73" fmla="*/ 345534 w 2701062"/>
                    <a:gd name="connsiteY73" fmla="*/ 3438480 h 3628102"/>
                    <a:gd name="connsiteX74" fmla="*/ 375030 w 2701062"/>
                    <a:gd name="connsiteY74" fmla="*/ 3396341 h 3628102"/>
                    <a:gd name="connsiteX75" fmla="*/ 497231 w 2701062"/>
                    <a:gd name="connsiteY75" fmla="*/ 3404769 h 3628102"/>
                    <a:gd name="connsiteX76" fmla="*/ 497231 w 2701062"/>
                    <a:gd name="connsiteY76" fmla="*/ 3404769 h 3628102"/>
                    <a:gd name="connsiteX77" fmla="*/ 568866 w 2701062"/>
                    <a:gd name="connsiteY77" fmla="*/ 3438480 h 3628102"/>
                    <a:gd name="connsiteX78" fmla="*/ 589935 w 2701062"/>
                    <a:gd name="connsiteY78" fmla="*/ 3417411 h 3628102"/>
                    <a:gd name="connsiteX79" fmla="*/ 648929 w 2701062"/>
                    <a:gd name="connsiteY79" fmla="*/ 3446907 h 3628102"/>
                    <a:gd name="connsiteX80" fmla="*/ 674212 w 2701062"/>
                    <a:gd name="connsiteY80" fmla="*/ 3442694 h 3628102"/>
                    <a:gd name="connsiteX81" fmla="*/ 720564 w 2701062"/>
                    <a:gd name="connsiteY81" fmla="*/ 3505901 h 3628102"/>
                    <a:gd name="connsiteX82" fmla="*/ 754275 w 2701062"/>
                    <a:gd name="connsiteY82" fmla="*/ 3497473 h 3628102"/>
                    <a:gd name="connsiteX83" fmla="*/ 804840 w 2701062"/>
                    <a:gd name="connsiteY83" fmla="*/ 3421624 h 3628102"/>
                    <a:gd name="connsiteX84" fmla="*/ 842765 w 2701062"/>
                    <a:gd name="connsiteY84" fmla="*/ 3387914 h 3628102"/>
                    <a:gd name="connsiteX85" fmla="*/ 830123 w 2701062"/>
                    <a:gd name="connsiteY85" fmla="*/ 3333134 h 3628102"/>
                    <a:gd name="connsiteX86" fmla="*/ 859620 w 2701062"/>
                    <a:gd name="connsiteY86" fmla="*/ 3278354 h 3628102"/>
                    <a:gd name="connsiteX87" fmla="*/ 918614 w 2701062"/>
                    <a:gd name="connsiteY87" fmla="*/ 3227789 h 3628102"/>
                    <a:gd name="connsiteX88" fmla="*/ 1011318 w 2701062"/>
                    <a:gd name="connsiteY88" fmla="*/ 3210933 h 3628102"/>
                    <a:gd name="connsiteX89" fmla="*/ 1078739 w 2701062"/>
                    <a:gd name="connsiteY89" fmla="*/ 3198292 h 3628102"/>
                    <a:gd name="connsiteX90" fmla="*/ 1163016 w 2701062"/>
                    <a:gd name="connsiteY90" fmla="*/ 3269927 h 3628102"/>
                    <a:gd name="connsiteX91" fmla="*/ 1222009 w 2701062"/>
                    <a:gd name="connsiteY91" fmla="*/ 3303637 h 3628102"/>
                    <a:gd name="connsiteX92" fmla="*/ 1226223 w 2701062"/>
                    <a:gd name="connsiteY92" fmla="*/ 3257285 h 3628102"/>
                    <a:gd name="connsiteX93" fmla="*/ 1243078 w 2701062"/>
                    <a:gd name="connsiteY93" fmla="*/ 3248858 h 3628102"/>
                    <a:gd name="connsiteX94" fmla="*/ 1344210 w 2701062"/>
                    <a:gd name="connsiteY94" fmla="*/ 3269927 h 3628102"/>
                    <a:gd name="connsiteX95" fmla="*/ 1398990 w 2701062"/>
                    <a:gd name="connsiteY95" fmla="*/ 3278354 h 3628102"/>
                    <a:gd name="connsiteX96" fmla="*/ 1436914 w 2701062"/>
                    <a:gd name="connsiteY96" fmla="*/ 3206719 h 3628102"/>
                    <a:gd name="connsiteX97" fmla="*/ 1495908 w 2701062"/>
                    <a:gd name="connsiteY97" fmla="*/ 3198292 h 3628102"/>
                    <a:gd name="connsiteX98" fmla="*/ 1597040 w 2701062"/>
                    <a:gd name="connsiteY98" fmla="*/ 3253071 h 3628102"/>
                    <a:gd name="connsiteX99" fmla="*/ 1656033 w 2701062"/>
                    <a:gd name="connsiteY99" fmla="*/ 3274141 h 3628102"/>
                    <a:gd name="connsiteX100" fmla="*/ 1719240 w 2701062"/>
                    <a:gd name="connsiteY100" fmla="*/ 3215147 h 3628102"/>
                    <a:gd name="connsiteX101" fmla="*/ 1715027 w 2701062"/>
                    <a:gd name="connsiteY101" fmla="*/ 3143512 h 3628102"/>
                    <a:gd name="connsiteX102" fmla="*/ 1833014 w 2701062"/>
                    <a:gd name="connsiteY102" fmla="*/ 3194078 h 3628102"/>
                    <a:gd name="connsiteX103" fmla="*/ 1862510 w 2701062"/>
                    <a:gd name="connsiteY103" fmla="*/ 3143512 h 3628102"/>
                    <a:gd name="connsiteX104" fmla="*/ 2018422 w 2701062"/>
                    <a:gd name="connsiteY104" fmla="*/ 3122443 h 3628102"/>
                    <a:gd name="connsiteX105" fmla="*/ 2186975 w 2701062"/>
                    <a:gd name="connsiteY105" fmla="*/ 3181436 h 3628102"/>
                    <a:gd name="connsiteX106" fmla="*/ 2254396 w 2701062"/>
                    <a:gd name="connsiteY106" fmla="*/ 3097160 h 3628102"/>
                    <a:gd name="connsiteX107" fmla="*/ 2338673 w 2701062"/>
                    <a:gd name="connsiteY107" fmla="*/ 3097160 h 3628102"/>
                    <a:gd name="connsiteX108" fmla="*/ 2380811 w 2701062"/>
                    <a:gd name="connsiteY108" fmla="*/ 3042380 h 3628102"/>
                    <a:gd name="connsiteX109" fmla="*/ 2456660 w 2701062"/>
                    <a:gd name="connsiteY109" fmla="*/ 3046594 h 3628102"/>
                    <a:gd name="connsiteX110" fmla="*/ 2469301 w 2701062"/>
                    <a:gd name="connsiteY110" fmla="*/ 2966531 h 3628102"/>
                    <a:gd name="connsiteX111" fmla="*/ 2595716 w 2701062"/>
                    <a:gd name="connsiteY111" fmla="*/ 2899110 h 3628102"/>
                    <a:gd name="connsiteX112" fmla="*/ 2595716 w 2701062"/>
                    <a:gd name="connsiteY112" fmla="*/ 2797978 h 3628102"/>
                    <a:gd name="connsiteX113" fmla="*/ 2616785 w 2701062"/>
                    <a:gd name="connsiteY113" fmla="*/ 2760054 h 3628102"/>
                    <a:gd name="connsiteX114" fmla="*/ 2591502 w 2701062"/>
                    <a:gd name="connsiteY114" fmla="*/ 2734771 h 3628102"/>
                    <a:gd name="connsiteX115" fmla="*/ 2515653 w 2701062"/>
                    <a:gd name="connsiteY115" fmla="*/ 2734771 h 3628102"/>
                    <a:gd name="connsiteX116" fmla="*/ 2460874 w 2701062"/>
                    <a:gd name="connsiteY116" fmla="*/ 2747412 h 3628102"/>
                    <a:gd name="connsiteX117" fmla="*/ 2435591 w 2701062"/>
                    <a:gd name="connsiteY117" fmla="*/ 2760054 h 3628102"/>
                    <a:gd name="connsiteX118" fmla="*/ 2397666 w 2701062"/>
                    <a:gd name="connsiteY118" fmla="*/ 2709488 h 3628102"/>
                    <a:gd name="connsiteX119" fmla="*/ 2347100 w 2701062"/>
                    <a:gd name="connsiteY119" fmla="*/ 2684205 h 3628102"/>
                    <a:gd name="connsiteX120" fmla="*/ 2410308 w 2701062"/>
                    <a:gd name="connsiteY120" fmla="*/ 2646281 h 3628102"/>
                    <a:gd name="connsiteX121" fmla="*/ 2439804 w 2701062"/>
                    <a:gd name="connsiteY121" fmla="*/ 2498797 h 3628102"/>
                    <a:gd name="connsiteX122" fmla="*/ 2481943 w 2701062"/>
                    <a:gd name="connsiteY122" fmla="*/ 2532507 h 3628102"/>
                    <a:gd name="connsiteX123" fmla="*/ 2532509 w 2701062"/>
                    <a:gd name="connsiteY123" fmla="*/ 2460872 h 3628102"/>
                    <a:gd name="connsiteX124" fmla="*/ 2545150 w 2701062"/>
                    <a:gd name="connsiteY124" fmla="*/ 2422948 h 3628102"/>
                    <a:gd name="connsiteX125" fmla="*/ 2633640 w 2701062"/>
                    <a:gd name="connsiteY125" fmla="*/ 2309175 h 3628102"/>
                    <a:gd name="connsiteX126" fmla="*/ 2650496 w 2701062"/>
                    <a:gd name="connsiteY126" fmla="*/ 2216471 h 3628102"/>
                    <a:gd name="connsiteX127" fmla="*/ 2696848 w 2701062"/>
                    <a:gd name="connsiteY127" fmla="*/ 2140622 h 3628102"/>
                    <a:gd name="connsiteX128" fmla="*/ 2701062 w 2701062"/>
                    <a:gd name="connsiteY128" fmla="*/ 1934144 h 3628102"/>
                    <a:gd name="connsiteX129" fmla="*/ 2503012 w 2701062"/>
                    <a:gd name="connsiteY129" fmla="*/ 1799302 h 3628102"/>
                    <a:gd name="connsiteX130" fmla="*/ 2237541 w 2701062"/>
                    <a:gd name="connsiteY130" fmla="*/ 1769805 h 3628102"/>
                    <a:gd name="connsiteX131" fmla="*/ 2161692 w 2701062"/>
                    <a:gd name="connsiteY131" fmla="*/ 1858295 h 3628102"/>
                    <a:gd name="connsiteX132" fmla="*/ 2123768 w 2701062"/>
                    <a:gd name="connsiteY132" fmla="*/ 1849868 h 3628102"/>
                    <a:gd name="connsiteX133" fmla="*/ 2111126 w 2701062"/>
                    <a:gd name="connsiteY133" fmla="*/ 1799302 h 3628102"/>
                    <a:gd name="connsiteX134" fmla="*/ 2203830 w 2701062"/>
                    <a:gd name="connsiteY134" fmla="*/ 1702384 h 3628102"/>
                    <a:gd name="connsiteX135" fmla="*/ 2178547 w 2701062"/>
                    <a:gd name="connsiteY135" fmla="*/ 1563328 h 3628102"/>
                    <a:gd name="connsiteX136" fmla="*/ 2090057 w 2701062"/>
                    <a:gd name="connsiteY136" fmla="*/ 1470624 h 3628102"/>
                    <a:gd name="connsiteX137" fmla="*/ 2056346 w 2701062"/>
                    <a:gd name="connsiteY137" fmla="*/ 1441127 h 3628102"/>
                    <a:gd name="connsiteX138" fmla="*/ 2127981 w 2701062"/>
                    <a:gd name="connsiteY138" fmla="*/ 1428485 h 3628102"/>
                    <a:gd name="connsiteX139" fmla="*/ 2127981 w 2701062"/>
                    <a:gd name="connsiteY139" fmla="*/ 1394775 h 3628102"/>
                    <a:gd name="connsiteX140" fmla="*/ 2031063 w 2701062"/>
                    <a:gd name="connsiteY140" fmla="*/ 1268360 h 3628102"/>
                    <a:gd name="connsiteX141" fmla="*/ 2022636 w 2701062"/>
                    <a:gd name="connsiteY141" fmla="*/ 1184083 h 3628102"/>
                    <a:gd name="connsiteX142" fmla="*/ 2056346 w 2701062"/>
                    <a:gd name="connsiteY142" fmla="*/ 1120876 h 3628102"/>
                    <a:gd name="connsiteX143" fmla="*/ 2039491 w 2701062"/>
                    <a:gd name="connsiteY143" fmla="*/ 1087165 h 3628102"/>
                    <a:gd name="connsiteX144" fmla="*/ 1967856 w 2701062"/>
                    <a:gd name="connsiteY144" fmla="*/ 1066096 h 3628102"/>
                    <a:gd name="connsiteX145" fmla="*/ 1929932 w 2701062"/>
                    <a:gd name="connsiteY145" fmla="*/ 1007103 h 3628102"/>
                    <a:gd name="connsiteX146" fmla="*/ 1934146 w 2701062"/>
                    <a:gd name="connsiteY146" fmla="*/ 948109 h 3628102"/>
                    <a:gd name="connsiteX147" fmla="*/ 1727668 w 2701062"/>
                    <a:gd name="connsiteY147" fmla="*/ 830122 h 3628102"/>
                    <a:gd name="connsiteX148" fmla="*/ 1664461 w 2701062"/>
                    <a:gd name="connsiteY148" fmla="*/ 771129 h 3628102"/>
                    <a:gd name="connsiteX149" fmla="*/ 1516977 w 2701062"/>
                    <a:gd name="connsiteY149" fmla="*/ 231760 h 3628102"/>
                    <a:gd name="connsiteX150" fmla="*/ 1285216 w 2701062"/>
                    <a:gd name="connsiteY150" fmla="*/ 0 h 3628102"/>
                    <a:gd name="connsiteX0" fmla="*/ 1382134 w 2701062"/>
                    <a:gd name="connsiteY0" fmla="*/ 25282 h 3628102"/>
                    <a:gd name="connsiteX1" fmla="*/ 1264148 w 2701062"/>
                    <a:gd name="connsiteY1" fmla="*/ 172766 h 3628102"/>
                    <a:gd name="connsiteX2" fmla="*/ 1281002 w 2701062"/>
                    <a:gd name="connsiteY2" fmla="*/ 311823 h 3628102"/>
                    <a:gd name="connsiteX3" fmla="*/ 1141946 w 2701062"/>
                    <a:gd name="connsiteY3" fmla="*/ 446665 h 3628102"/>
                    <a:gd name="connsiteX4" fmla="*/ 876475 w 2701062"/>
                    <a:gd name="connsiteY4" fmla="*/ 703707 h 3628102"/>
                    <a:gd name="connsiteX5" fmla="*/ 804840 w 2701062"/>
                    <a:gd name="connsiteY5" fmla="*/ 775342 h 3628102"/>
                    <a:gd name="connsiteX6" fmla="*/ 813268 w 2701062"/>
                    <a:gd name="connsiteY6" fmla="*/ 905971 h 3628102"/>
                    <a:gd name="connsiteX7" fmla="*/ 897545 w 2701062"/>
                    <a:gd name="connsiteY7" fmla="*/ 1074524 h 3628102"/>
                    <a:gd name="connsiteX8" fmla="*/ 943897 w 2701062"/>
                    <a:gd name="connsiteY8" fmla="*/ 1158800 h 3628102"/>
                    <a:gd name="connsiteX9" fmla="*/ 964966 w 2701062"/>
                    <a:gd name="connsiteY9" fmla="*/ 1188297 h 3628102"/>
                    <a:gd name="connsiteX10" fmla="*/ 994463 w 2701062"/>
                    <a:gd name="connsiteY10" fmla="*/ 1163014 h 3628102"/>
                    <a:gd name="connsiteX11" fmla="*/ 1011318 w 2701062"/>
                    <a:gd name="connsiteY11" fmla="*/ 1108235 h 3628102"/>
                    <a:gd name="connsiteX12" fmla="*/ 1057670 w 2701062"/>
                    <a:gd name="connsiteY12" fmla="*/ 1099807 h 3628102"/>
                    <a:gd name="connsiteX13" fmla="*/ 1053456 w 2701062"/>
                    <a:gd name="connsiteY13" fmla="*/ 1163014 h 3628102"/>
                    <a:gd name="connsiteX14" fmla="*/ 1040815 w 2701062"/>
                    <a:gd name="connsiteY14" fmla="*/ 1196725 h 3628102"/>
                    <a:gd name="connsiteX15" fmla="*/ 1049242 w 2701062"/>
                    <a:gd name="connsiteY15" fmla="*/ 1222008 h 3628102"/>
                    <a:gd name="connsiteX16" fmla="*/ 986035 w 2701062"/>
                    <a:gd name="connsiteY16" fmla="*/ 1238863 h 3628102"/>
                    <a:gd name="connsiteX17" fmla="*/ 1011318 w 2701062"/>
                    <a:gd name="connsiteY17" fmla="*/ 1373706 h 3628102"/>
                    <a:gd name="connsiteX18" fmla="*/ 1049242 w 2701062"/>
                    <a:gd name="connsiteY18" fmla="*/ 1369492 h 3628102"/>
                    <a:gd name="connsiteX19" fmla="*/ 1040815 w 2701062"/>
                    <a:gd name="connsiteY19" fmla="*/ 1432699 h 3628102"/>
                    <a:gd name="connsiteX20" fmla="*/ 981821 w 2701062"/>
                    <a:gd name="connsiteY20" fmla="*/ 1466410 h 3628102"/>
                    <a:gd name="connsiteX21" fmla="*/ 931255 w 2701062"/>
                    <a:gd name="connsiteY21" fmla="*/ 1466410 h 3628102"/>
                    <a:gd name="connsiteX22" fmla="*/ 897545 w 2701062"/>
                    <a:gd name="connsiteY22" fmla="*/ 1529617 h 3628102"/>
                    <a:gd name="connsiteX23" fmla="*/ 901758 w 2701062"/>
                    <a:gd name="connsiteY23" fmla="*/ 1559114 h 3628102"/>
                    <a:gd name="connsiteX24" fmla="*/ 948110 w 2701062"/>
                    <a:gd name="connsiteY24" fmla="*/ 1567541 h 3628102"/>
                    <a:gd name="connsiteX25" fmla="*/ 931255 w 2701062"/>
                    <a:gd name="connsiteY25" fmla="*/ 1605466 h 3628102"/>
                    <a:gd name="connsiteX26" fmla="*/ 952324 w 2701062"/>
                    <a:gd name="connsiteY26" fmla="*/ 1613894 h 3628102"/>
                    <a:gd name="connsiteX27" fmla="*/ 1015532 w 2701062"/>
                    <a:gd name="connsiteY27" fmla="*/ 1618107 h 3628102"/>
                    <a:gd name="connsiteX28" fmla="*/ 1040815 w 2701062"/>
                    <a:gd name="connsiteY28" fmla="*/ 1656032 h 3628102"/>
                    <a:gd name="connsiteX29" fmla="*/ 1036601 w 2701062"/>
                    <a:gd name="connsiteY29" fmla="*/ 1693956 h 3628102"/>
                    <a:gd name="connsiteX30" fmla="*/ 1104022 w 2701062"/>
                    <a:gd name="connsiteY30" fmla="*/ 1795088 h 3628102"/>
                    <a:gd name="connsiteX31" fmla="*/ 1053456 w 2701062"/>
                    <a:gd name="connsiteY31" fmla="*/ 1820371 h 3628102"/>
                    <a:gd name="connsiteX32" fmla="*/ 998676 w 2701062"/>
                    <a:gd name="connsiteY32" fmla="*/ 1816157 h 3628102"/>
                    <a:gd name="connsiteX33" fmla="*/ 964966 w 2701062"/>
                    <a:gd name="connsiteY33" fmla="*/ 1896220 h 3628102"/>
                    <a:gd name="connsiteX34" fmla="*/ 1015532 w 2701062"/>
                    <a:gd name="connsiteY34" fmla="*/ 1938358 h 3628102"/>
                    <a:gd name="connsiteX35" fmla="*/ 994463 w 2701062"/>
                    <a:gd name="connsiteY35" fmla="*/ 2035276 h 3628102"/>
                    <a:gd name="connsiteX36" fmla="*/ 1019746 w 2701062"/>
                    <a:gd name="connsiteY36" fmla="*/ 2068987 h 3628102"/>
                    <a:gd name="connsiteX37" fmla="*/ 990249 w 2701062"/>
                    <a:gd name="connsiteY37" fmla="*/ 2102697 h 3628102"/>
                    <a:gd name="connsiteX38" fmla="*/ 948110 w 2701062"/>
                    <a:gd name="connsiteY38" fmla="*/ 2102697 h 3628102"/>
                    <a:gd name="connsiteX39" fmla="*/ 939683 w 2701062"/>
                    <a:gd name="connsiteY39" fmla="*/ 2140622 h 3628102"/>
                    <a:gd name="connsiteX40" fmla="*/ 994463 w 2701062"/>
                    <a:gd name="connsiteY40" fmla="*/ 2186974 h 3628102"/>
                    <a:gd name="connsiteX41" fmla="*/ 981821 w 2701062"/>
                    <a:gd name="connsiteY41" fmla="*/ 2368168 h 3628102"/>
                    <a:gd name="connsiteX42" fmla="*/ 1015532 w 2701062"/>
                    <a:gd name="connsiteY42" fmla="*/ 2448231 h 3628102"/>
                    <a:gd name="connsiteX43" fmla="*/ 1049242 w 2701062"/>
                    <a:gd name="connsiteY43" fmla="*/ 2448231 h 3628102"/>
                    <a:gd name="connsiteX44" fmla="*/ 1129305 w 2701062"/>
                    <a:gd name="connsiteY44" fmla="*/ 2515652 h 3628102"/>
                    <a:gd name="connsiteX45" fmla="*/ 1125091 w 2701062"/>
                    <a:gd name="connsiteY45" fmla="*/ 2646281 h 3628102"/>
                    <a:gd name="connsiteX46" fmla="*/ 1087167 w 2701062"/>
                    <a:gd name="connsiteY46" fmla="*/ 2709488 h 3628102"/>
                    <a:gd name="connsiteX47" fmla="*/ 1015532 w 2701062"/>
                    <a:gd name="connsiteY47" fmla="*/ 2776909 h 3628102"/>
                    <a:gd name="connsiteX48" fmla="*/ 1007104 w 2701062"/>
                    <a:gd name="connsiteY48" fmla="*/ 2865400 h 3628102"/>
                    <a:gd name="connsiteX49" fmla="*/ 922828 w 2701062"/>
                    <a:gd name="connsiteY49" fmla="*/ 2878041 h 3628102"/>
                    <a:gd name="connsiteX50" fmla="*/ 868048 w 2701062"/>
                    <a:gd name="connsiteY50" fmla="*/ 2882255 h 3628102"/>
                    <a:gd name="connsiteX51" fmla="*/ 830123 w 2701062"/>
                    <a:gd name="connsiteY51" fmla="*/ 2844330 h 3628102"/>
                    <a:gd name="connsiteX52" fmla="*/ 577294 w 2701062"/>
                    <a:gd name="connsiteY52" fmla="*/ 2865400 h 3628102"/>
                    <a:gd name="connsiteX53" fmla="*/ 568866 w 2701062"/>
                    <a:gd name="connsiteY53" fmla="*/ 2970745 h 3628102"/>
                    <a:gd name="connsiteX54" fmla="*/ 514087 w 2701062"/>
                    <a:gd name="connsiteY54" fmla="*/ 3004456 h 3628102"/>
                    <a:gd name="connsiteX55" fmla="*/ 484590 w 2701062"/>
                    <a:gd name="connsiteY55" fmla="*/ 2970745 h 3628102"/>
                    <a:gd name="connsiteX56" fmla="*/ 446665 w 2701062"/>
                    <a:gd name="connsiteY56" fmla="*/ 2996028 h 3628102"/>
                    <a:gd name="connsiteX57" fmla="*/ 434024 w 2701062"/>
                    <a:gd name="connsiteY57" fmla="*/ 3114015 h 3628102"/>
                    <a:gd name="connsiteX58" fmla="*/ 328678 w 2701062"/>
                    <a:gd name="connsiteY58" fmla="*/ 3240430 h 3628102"/>
                    <a:gd name="connsiteX59" fmla="*/ 273899 w 2701062"/>
                    <a:gd name="connsiteY59" fmla="*/ 3253071 h 3628102"/>
                    <a:gd name="connsiteX60" fmla="*/ 252829 w 2701062"/>
                    <a:gd name="connsiteY60" fmla="*/ 3303637 h 3628102"/>
                    <a:gd name="connsiteX61" fmla="*/ 202263 w 2701062"/>
                    <a:gd name="connsiteY61" fmla="*/ 3383700 h 3628102"/>
                    <a:gd name="connsiteX62" fmla="*/ 164339 w 2701062"/>
                    <a:gd name="connsiteY62" fmla="*/ 3413197 h 3628102"/>
                    <a:gd name="connsiteX63" fmla="*/ 75849 w 2701062"/>
                    <a:gd name="connsiteY63" fmla="*/ 3442694 h 3628102"/>
                    <a:gd name="connsiteX64" fmla="*/ 12641 w 2701062"/>
                    <a:gd name="connsiteY64" fmla="*/ 3476404 h 3628102"/>
                    <a:gd name="connsiteX65" fmla="*/ 0 w 2701062"/>
                    <a:gd name="connsiteY65" fmla="*/ 3556467 h 3628102"/>
                    <a:gd name="connsiteX66" fmla="*/ 63207 w 2701062"/>
                    <a:gd name="connsiteY66" fmla="*/ 3552253 h 3628102"/>
                    <a:gd name="connsiteX67" fmla="*/ 96918 w 2701062"/>
                    <a:gd name="connsiteY67" fmla="*/ 3505901 h 3628102"/>
                    <a:gd name="connsiteX68" fmla="*/ 155911 w 2701062"/>
                    <a:gd name="connsiteY68" fmla="*/ 3548039 h 3628102"/>
                    <a:gd name="connsiteX69" fmla="*/ 164339 w 2701062"/>
                    <a:gd name="connsiteY69" fmla="*/ 3628102 h 3628102"/>
                    <a:gd name="connsiteX70" fmla="*/ 265471 w 2701062"/>
                    <a:gd name="connsiteY70" fmla="*/ 3577536 h 3628102"/>
                    <a:gd name="connsiteX71" fmla="*/ 252829 w 2701062"/>
                    <a:gd name="connsiteY71" fmla="*/ 3518542 h 3628102"/>
                    <a:gd name="connsiteX72" fmla="*/ 307609 w 2701062"/>
                    <a:gd name="connsiteY72" fmla="*/ 3476404 h 3628102"/>
                    <a:gd name="connsiteX73" fmla="*/ 345534 w 2701062"/>
                    <a:gd name="connsiteY73" fmla="*/ 3438480 h 3628102"/>
                    <a:gd name="connsiteX74" fmla="*/ 375030 w 2701062"/>
                    <a:gd name="connsiteY74" fmla="*/ 3396341 h 3628102"/>
                    <a:gd name="connsiteX75" fmla="*/ 497231 w 2701062"/>
                    <a:gd name="connsiteY75" fmla="*/ 3404769 h 3628102"/>
                    <a:gd name="connsiteX76" fmla="*/ 497231 w 2701062"/>
                    <a:gd name="connsiteY76" fmla="*/ 3404769 h 3628102"/>
                    <a:gd name="connsiteX77" fmla="*/ 568866 w 2701062"/>
                    <a:gd name="connsiteY77" fmla="*/ 3438480 h 3628102"/>
                    <a:gd name="connsiteX78" fmla="*/ 589935 w 2701062"/>
                    <a:gd name="connsiteY78" fmla="*/ 3417411 h 3628102"/>
                    <a:gd name="connsiteX79" fmla="*/ 648929 w 2701062"/>
                    <a:gd name="connsiteY79" fmla="*/ 3446907 h 3628102"/>
                    <a:gd name="connsiteX80" fmla="*/ 674212 w 2701062"/>
                    <a:gd name="connsiteY80" fmla="*/ 3442694 h 3628102"/>
                    <a:gd name="connsiteX81" fmla="*/ 720564 w 2701062"/>
                    <a:gd name="connsiteY81" fmla="*/ 3505901 h 3628102"/>
                    <a:gd name="connsiteX82" fmla="*/ 754275 w 2701062"/>
                    <a:gd name="connsiteY82" fmla="*/ 3497473 h 3628102"/>
                    <a:gd name="connsiteX83" fmla="*/ 804840 w 2701062"/>
                    <a:gd name="connsiteY83" fmla="*/ 3421624 h 3628102"/>
                    <a:gd name="connsiteX84" fmla="*/ 842765 w 2701062"/>
                    <a:gd name="connsiteY84" fmla="*/ 3387914 h 3628102"/>
                    <a:gd name="connsiteX85" fmla="*/ 830123 w 2701062"/>
                    <a:gd name="connsiteY85" fmla="*/ 3333134 h 3628102"/>
                    <a:gd name="connsiteX86" fmla="*/ 859620 w 2701062"/>
                    <a:gd name="connsiteY86" fmla="*/ 3278354 h 3628102"/>
                    <a:gd name="connsiteX87" fmla="*/ 918614 w 2701062"/>
                    <a:gd name="connsiteY87" fmla="*/ 3227789 h 3628102"/>
                    <a:gd name="connsiteX88" fmla="*/ 1011318 w 2701062"/>
                    <a:gd name="connsiteY88" fmla="*/ 3210933 h 3628102"/>
                    <a:gd name="connsiteX89" fmla="*/ 1078739 w 2701062"/>
                    <a:gd name="connsiteY89" fmla="*/ 3198292 h 3628102"/>
                    <a:gd name="connsiteX90" fmla="*/ 1163016 w 2701062"/>
                    <a:gd name="connsiteY90" fmla="*/ 3269927 h 3628102"/>
                    <a:gd name="connsiteX91" fmla="*/ 1222009 w 2701062"/>
                    <a:gd name="connsiteY91" fmla="*/ 3303637 h 3628102"/>
                    <a:gd name="connsiteX92" fmla="*/ 1226223 w 2701062"/>
                    <a:gd name="connsiteY92" fmla="*/ 3257285 h 3628102"/>
                    <a:gd name="connsiteX93" fmla="*/ 1243078 w 2701062"/>
                    <a:gd name="connsiteY93" fmla="*/ 3248858 h 3628102"/>
                    <a:gd name="connsiteX94" fmla="*/ 1344210 w 2701062"/>
                    <a:gd name="connsiteY94" fmla="*/ 3269927 h 3628102"/>
                    <a:gd name="connsiteX95" fmla="*/ 1398990 w 2701062"/>
                    <a:gd name="connsiteY95" fmla="*/ 3278354 h 3628102"/>
                    <a:gd name="connsiteX96" fmla="*/ 1436914 w 2701062"/>
                    <a:gd name="connsiteY96" fmla="*/ 3206719 h 3628102"/>
                    <a:gd name="connsiteX97" fmla="*/ 1495908 w 2701062"/>
                    <a:gd name="connsiteY97" fmla="*/ 3198292 h 3628102"/>
                    <a:gd name="connsiteX98" fmla="*/ 1597040 w 2701062"/>
                    <a:gd name="connsiteY98" fmla="*/ 3253071 h 3628102"/>
                    <a:gd name="connsiteX99" fmla="*/ 1656033 w 2701062"/>
                    <a:gd name="connsiteY99" fmla="*/ 3274141 h 3628102"/>
                    <a:gd name="connsiteX100" fmla="*/ 1719240 w 2701062"/>
                    <a:gd name="connsiteY100" fmla="*/ 3215147 h 3628102"/>
                    <a:gd name="connsiteX101" fmla="*/ 1715027 w 2701062"/>
                    <a:gd name="connsiteY101" fmla="*/ 3143512 h 3628102"/>
                    <a:gd name="connsiteX102" fmla="*/ 1833014 w 2701062"/>
                    <a:gd name="connsiteY102" fmla="*/ 3194078 h 3628102"/>
                    <a:gd name="connsiteX103" fmla="*/ 1862510 w 2701062"/>
                    <a:gd name="connsiteY103" fmla="*/ 3143512 h 3628102"/>
                    <a:gd name="connsiteX104" fmla="*/ 2018422 w 2701062"/>
                    <a:gd name="connsiteY104" fmla="*/ 3122443 h 3628102"/>
                    <a:gd name="connsiteX105" fmla="*/ 2186975 w 2701062"/>
                    <a:gd name="connsiteY105" fmla="*/ 3181436 h 3628102"/>
                    <a:gd name="connsiteX106" fmla="*/ 2254396 w 2701062"/>
                    <a:gd name="connsiteY106" fmla="*/ 3097160 h 3628102"/>
                    <a:gd name="connsiteX107" fmla="*/ 2338673 w 2701062"/>
                    <a:gd name="connsiteY107" fmla="*/ 3097160 h 3628102"/>
                    <a:gd name="connsiteX108" fmla="*/ 2380811 w 2701062"/>
                    <a:gd name="connsiteY108" fmla="*/ 3042380 h 3628102"/>
                    <a:gd name="connsiteX109" fmla="*/ 2456660 w 2701062"/>
                    <a:gd name="connsiteY109" fmla="*/ 3046594 h 3628102"/>
                    <a:gd name="connsiteX110" fmla="*/ 2469301 w 2701062"/>
                    <a:gd name="connsiteY110" fmla="*/ 2966531 h 3628102"/>
                    <a:gd name="connsiteX111" fmla="*/ 2595716 w 2701062"/>
                    <a:gd name="connsiteY111" fmla="*/ 2899110 h 3628102"/>
                    <a:gd name="connsiteX112" fmla="*/ 2595716 w 2701062"/>
                    <a:gd name="connsiteY112" fmla="*/ 2797978 h 3628102"/>
                    <a:gd name="connsiteX113" fmla="*/ 2616785 w 2701062"/>
                    <a:gd name="connsiteY113" fmla="*/ 2760054 h 3628102"/>
                    <a:gd name="connsiteX114" fmla="*/ 2591502 w 2701062"/>
                    <a:gd name="connsiteY114" fmla="*/ 2734771 h 3628102"/>
                    <a:gd name="connsiteX115" fmla="*/ 2515653 w 2701062"/>
                    <a:gd name="connsiteY115" fmla="*/ 2734771 h 3628102"/>
                    <a:gd name="connsiteX116" fmla="*/ 2460874 w 2701062"/>
                    <a:gd name="connsiteY116" fmla="*/ 2747412 h 3628102"/>
                    <a:gd name="connsiteX117" fmla="*/ 2435591 w 2701062"/>
                    <a:gd name="connsiteY117" fmla="*/ 2760054 h 3628102"/>
                    <a:gd name="connsiteX118" fmla="*/ 2397666 w 2701062"/>
                    <a:gd name="connsiteY118" fmla="*/ 2709488 h 3628102"/>
                    <a:gd name="connsiteX119" fmla="*/ 2347100 w 2701062"/>
                    <a:gd name="connsiteY119" fmla="*/ 2684205 h 3628102"/>
                    <a:gd name="connsiteX120" fmla="*/ 2410308 w 2701062"/>
                    <a:gd name="connsiteY120" fmla="*/ 2646281 h 3628102"/>
                    <a:gd name="connsiteX121" fmla="*/ 2439804 w 2701062"/>
                    <a:gd name="connsiteY121" fmla="*/ 2498797 h 3628102"/>
                    <a:gd name="connsiteX122" fmla="*/ 2481943 w 2701062"/>
                    <a:gd name="connsiteY122" fmla="*/ 2532507 h 3628102"/>
                    <a:gd name="connsiteX123" fmla="*/ 2532509 w 2701062"/>
                    <a:gd name="connsiteY123" fmla="*/ 2460872 h 3628102"/>
                    <a:gd name="connsiteX124" fmla="*/ 2545150 w 2701062"/>
                    <a:gd name="connsiteY124" fmla="*/ 2422948 h 3628102"/>
                    <a:gd name="connsiteX125" fmla="*/ 2633640 w 2701062"/>
                    <a:gd name="connsiteY125" fmla="*/ 2309175 h 3628102"/>
                    <a:gd name="connsiteX126" fmla="*/ 2650496 w 2701062"/>
                    <a:gd name="connsiteY126" fmla="*/ 2216471 h 3628102"/>
                    <a:gd name="connsiteX127" fmla="*/ 2696848 w 2701062"/>
                    <a:gd name="connsiteY127" fmla="*/ 2140622 h 3628102"/>
                    <a:gd name="connsiteX128" fmla="*/ 2701062 w 2701062"/>
                    <a:gd name="connsiteY128" fmla="*/ 1934144 h 3628102"/>
                    <a:gd name="connsiteX129" fmla="*/ 2503012 w 2701062"/>
                    <a:gd name="connsiteY129" fmla="*/ 1799302 h 3628102"/>
                    <a:gd name="connsiteX130" fmla="*/ 2237541 w 2701062"/>
                    <a:gd name="connsiteY130" fmla="*/ 1769805 h 3628102"/>
                    <a:gd name="connsiteX131" fmla="*/ 2161692 w 2701062"/>
                    <a:gd name="connsiteY131" fmla="*/ 1858295 h 3628102"/>
                    <a:gd name="connsiteX132" fmla="*/ 2123768 w 2701062"/>
                    <a:gd name="connsiteY132" fmla="*/ 1849868 h 3628102"/>
                    <a:gd name="connsiteX133" fmla="*/ 2111126 w 2701062"/>
                    <a:gd name="connsiteY133" fmla="*/ 1799302 h 3628102"/>
                    <a:gd name="connsiteX134" fmla="*/ 2203830 w 2701062"/>
                    <a:gd name="connsiteY134" fmla="*/ 1702384 h 3628102"/>
                    <a:gd name="connsiteX135" fmla="*/ 2178547 w 2701062"/>
                    <a:gd name="connsiteY135" fmla="*/ 1563328 h 3628102"/>
                    <a:gd name="connsiteX136" fmla="*/ 2090057 w 2701062"/>
                    <a:gd name="connsiteY136" fmla="*/ 1470624 h 3628102"/>
                    <a:gd name="connsiteX137" fmla="*/ 2056346 w 2701062"/>
                    <a:gd name="connsiteY137" fmla="*/ 1441127 h 3628102"/>
                    <a:gd name="connsiteX138" fmla="*/ 2127981 w 2701062"/>
                    <a:gd name="connsiteY138" fmla="*/ 1428485 h 3628102"/>
                    <a:gd name="connsiteX139" fmla="*/ 2127981 w 2701062"/>
                    <a:gd name="connsiteY139" fmla="*/ 1394775 h 3628102"/>
                    <a:gd name="connsiteX140" fmla="*/ 2031063 w 2701062"/>
                    <a:gd name="connsiteY140" fmla="*/ 1268360 h 3628102"/>
                    <a:gd name="connsiteX141" fmla="*/ 2022636 w 2701062"/>
                    <a:gd name="connsiteY141" fmla="*/ 1184083 h 3628102"/>
                    <a:gd name="connsiteX142" fmla="*/ 2056346 w 2701062"/>
                    <a:gd name="connsiteY142" fmla="*/ 1120876 h 3628102"/>
                    <a:gd name="connsiteX143" fmla="*/ 2039491 w 2701062"/>
                    <a:gd name="connsiteY143" fmla="*/ 1087165 h 3628102"/>
                    <a:gd name="connsiteX144" fmla="*/ 1967856 w 2701062"/>
                    <a:gd name="connsiteY144" fmla="*/ 1066096 h 3628102"/>
                    <a:gd name="connsiteX145" fmla="*/ 1929932 w 2701062"/>
                    <a:gd name="connsiteY145" fmla="*/ 1007103 h 3628102"/>
                    <a:gd name="connsiteX146" fmla="*/ 1934146 w 2701062"/>
                    <a:gd name="connsiteY146" fmla="*/ 948109 h 3628102"/>
                    <a:gd name="connsiteX147" fmla="*/ 1727668 w 2701062"/>
                    <a:gd name="connsiteY147" fmla="*/ 830122 h 3628102"/>
                    <a:gd name="connsiteX148" fmla="*/ 1664461 w 2701062"/>
                    <a:gd name="connsiteY148" fmla="*/ 771129 h 3628102"/>
                    <a:gd name="connsiteX149" fmla="*/ 1516977 w 2701062"/>
                    <a:gd name="connsiteY149" fmla="*/ 231760 h 3628102"/>
                    <a:gd name="connsiteX150" fmla="*/ 1285216 w 2701062"/>
                    <a:gd name="connsiteY150" fmla="*/ 0 h 3628102"/>
                    <a:gd name="connsiteX151" fmla="*/ 1382134 w 2701062"/>
                    <a:gd name="connsiteY151" fmla="*/ 25282 h 3628102"/>
                    <a:gd name="connsiteX0" fmla="*/ 1382134 w 2701062"/>
                    <a:gd name="connsiteY0" fmla="*/ 12640 h 3615460"/>
                    <a:gd name="connsiteX1" fmla="*/ 1264148 w 2701062"/>
                    <a:gd name="connsiteY1" fmla="*/ 160124 h 3615460"/>
                    <a:gd name="connsiteX2" fmla="*/ 1281002 w 2701062"/>
                    <a:gd name="connsiteY2" fmla="*/ 299181 h 3615460"/>
                    <a:gd name="connsiteX3" fmla="*/ 1141946 w 2701062"/>
                    <a:gd name="connsiteY3" fmla="*/ 434023 h 3615460"/>
                    <a:gd name="connsiteX4" fmla="*/ 876475 w 2701062"/>
                    <a:gd name="connsiteY4" fmla="*/ 691065 h 3615460"/>
                    <a:gd name="connsiteX5" fmla="*/ 804840 w 2701062"/>
                    <a:gd name="connsiteY5" fmla="*/ 762700 h 3615460"/>
                    <a:gd name="connsiteX6" fmla="*/ 813268 w 2701062"/>
                    <a:gd name="connsiteY6" fmla="*/ 893329 h 3615460"/>
                    <a:gd name="connsiteX7" fmla="*/ 897545 w 2701062"/>
                    <a:gd name="connsiteY7" fmla="*/ 1061882 h 3615460"/>
                    <a:gd name="connsiteX8" fmla="*/ 943897 w 2701062"/>
                    <a:gd name="connsiteY8" fmla="*/ 1146158 h 3615460"/>
                    <a:gd name="connsiteX9" fmla="*/ 964966 w 2701062"/>
                    <a:gd name="connsiteY9" fmla="*/ 1175655 h 3615460"/>
                    <a:gd name="connsiteX10" fmla="*/ 994463 w 2701062"/>
                    <a:gd name="connsiteY10" fmla="*/ 1150372 h 3615460"/>
                    <a:gd name="connsiteX11" fmla="*/ 1011318 w 2701062"/>
                    <a:gd name="connsiteY11" fmla="*/ 1095593 h 3615460"/>
                    <a:gd name="connsiteX12" fmla="*/ 1057670 w 2701062"/>
                    <a:gd name="connsiteY12" fmla="*/ 1087165 h 3615460"/>
                    <a:gd name="connsiteX13" fmla="*/ 1053456 w 2701062"/>
                    <a:gd name="connsiteY13" fmla="*/ 1150372 h 3615460"/>
                    <a:gd name="connsiteX14" fmla="*/ 1040815 w 2701062"/>
                    <a:gd name="connsiteY14" fmla="*/ 1184083 h 3615460"/>
                    <a:gd name="connsiteX15" fmla="*/ 1049242 w 2701062"/>
                    <a:gd name="connsiteY15" fmla="*/ 1209366 h 3615460"/>
                    <a:gd name="connsiteX16" fmla="*/ 986035 w 2701062"/>
                    <a:gd name="connsiteY16" fmla="*/ 1226221 h 3615460"/>
                    <a:gd name="connsiteX17" fmla="*/ 1011318 w 2701062"/>
                    <a:gd name="connsiteY17" fmla="*/ 1361064 h 3615460"/>
                    <a:gd name="connsiteX18" fmla="*/ 1049242 w 2701062"/>
                    <a:gd name="connsiteY18" fmla="*/ 1356850 h 3615460"/>
                    <a:gd name="connsiteX19" fmla="*/ 1040815 w 2701062"/>
                    <a:gd name="connsiteY19" fmla="*/ 1420057 h 3615460"/>
                    <a:gd name="connsiteX20" fmla="*/ 981821 w 2701062"/>
                    <a:gd name="connsiteY20" fmla="*/ 1453768 h 3615460"/>
                    <a:gd name="connsiteX21" fmla="*/ 931255 w 2701062"/>
                    <a:gd name="connsiteY21" fmla="*/ 1453768 h 3615460"/>
                    <a:gd name="connsiteX22" fmla="*/ 897545 w 2701062"/>
                    <a:gd name="connsiteY22" fmla="*/ 1516975 h 3615460"/>
                    <a:gd name="connsiteX23" fmla="*/ 901758 w 2701062"/>
                    <a:gd name="connsiteY23" fmla="*/ 1546472 h 3615460"/>
                    <a:gd name="connsiteX24" fmla="*/ 948110 w 2701062"/>
                    <a:gd name="connsiteY24" fmla="*/ 1554899 h 3615460"/>
                    <a:gd name="connsiteX25" fmla="*/ 931255 w 2701062"/>
                    <a:gd name="connsiteY25" fmla="*/ 1592824 h 3615460"/>
                    <a:gd name="connsiteX26" fmla="*/ 952324 w 2701062"/>
                    <a:gd name="connsiteY26" fmla="*/ 1601252 h 3615460"/>
                    <a:gd name="connsiteX27" fmla="*/ 1015532 w 2701062"/>
                    <a:gd name="connsiteY27" fmla="*/ 1605465 h 3615460"/>
                    <a:gd name="connsiteX28" fmla="*/ 1040815 w 2701062"/>
                    <a:gd name="connsiteY28" fmla="*/ 1643390 h 3615460"/>
                    <a:gd name="connsiteX29" fmla="*/ 1036601 w 2701062"/>
                    <a:gd name="connsiteY29" fmla="*/ 1681314 h 3615460"/>
                    <a:gd name="connsiteX30" fmla="*/ 1104022 w 2701062"/>
                    <a:gd name="connsiteY30" fmla="*/ 1782446 h 3615460"/>
                    <a:gd name="connsiteX31" fmla="*/ 1053456 w 2701062"/>
                    <a:gd name="connsiteY31" fmla="*/ 1807729 h 3615460"/>
                    <a:gd name="connsiteX32" fmla="*/ 998676 w 2701062"/>
                    <a:gd name="connsiteY32" fmla="*/ 1803515 h 3615460"/>
                    <a:gd name="connsiteX33" fmla="*/ 964966 w 2701062"/>
                    <a:gd name="connsiteY33" fmla="*/ 1883578 h 3615460"/>
                    <a:gd name="connsiteX34" fmla="*/ 1015532 w 2701062"/>
                    <a:gd name="connsiteY34" fmla="*/ 1925716 h 3615460"/>
                    <a:gd name="connsiteX35" fmla="*/ 994463 w 2701062"/>
                    <a:gd name="connsiteY35" fmla="*/ 2022634 h 3615460"/>
                    <a:gd name="connsiteX36" fmla="*/ 1019746 w 2701062"/>
                    <a:gd name="connsiteY36" fmla="*/ 2056345 h 3615460"/>
                    <a:gd name="connsiteX37" fmla="*/ 990249 w 2701062"/>
                    <a:gd name="connsiteY37" fmla="*/ 2090055 h 3615460"/>
                    <a:gd name="connsiteX38" fmla="*/ 948110 w 2701062"/>
                    <a:gd name="connsiteY38" fmla="*/ 2090055 h 3615460"/>
                    <a:gd name="connsiteX39" fmla="*/ 939683 w 2701062"/>
                    <a:gd name="connsiteY39" fmla="*/ 2127980 h 3615460"/>
                    <a:gd name="connsiteX40" fmla="*/ 994463 w 2701062"/>
                    <a:gd name="connsiteY40" fmla="*/ 2174332 h 3615460"/>
                    <a:gd name="connsiteX41" fmla="*/ 981821 w 2701062"/>
                    <a:gd name="connsiteY41" fmla="*/ 2355526 h 3615460"/>
                    <a:gd name="connsiteX42" fmla="*/ 1015532 w 2701062"/>
                    <a:gd name="connsiteY42" fmla="*/ 2435589 h 3615460"/>
                    <a:gd name="connsiteX43" fmla="*/ 1049242 w 2701062"/>
                    <a:gd name="connsiteY43" fmla="*/ 2435589 h 3615460"/>
                    <a:gd name="connsiteX44" fmla="*/ 1129305 w 2701062"/>
                    <a:gd name="connsiteY44" fmla="*/ 2503010 h 3615460"/>
                    <a:gd name="connsiteX45" fmla="*/ 1125091 w 2701062"/>
                    <a:gd name="connsiteY45" fmla="*/ 2633639 h 3615460"/>
                    <a:gd name="connsiteX46" fmla="*/ 1087167 w 2701062"/>
                    <a:gd name="connsiteY46" fmla="*/ 2696846 h 3615460"/>
                    <a:gd name="connsiteX47" fmla="*/ 1015532 w 2701062"/>
                    <a:gd name="connsiteY47" fmla="*/ 2764267 h 3615460"/>
                    <a:gd name="connsiteX48" fmla="*/ 1007104 w 2701062"/>
                    <a:gd name="connsiteY48" fmla="*/ 2852758 h 3615460"/>
                    <a:gd name="connsiteX49" fmla="*/ 922828 w 2701062"/>
                    <a:gd name="connsiteY49" fmla="*/ 2865399 h 3615460"/>
                    <a:gd name="connsiteX50" fmla="*/ 868048 w 2701062"/>
                    <a:gd name="connsiteY50" fmla="*/ 2869613 h 3615460"/>
                    <a:gd name="connsiteX51" fmla="*/ 830123 w 2701062"/>
                    <a:gd name="connsiteY51" fmla="*/ 2831688 h 3615460"/>
                    <a:gd name="connsiteX52" fmla="*/ 577294 w 2701062"/>
                    <a:gd name="connsiteY52" fmla="*/ 2852758 h 3615460"/>
                    <a:gd name="connsiteX53" fmla="*/ 568866 w 2701062"/>
                    <a:gd name="connsiteY53" fmla="*/ 2958103 h 3615460"/>
                    <a:gd name="connsiteX54" fmla="*/ 514087 w 2701062"/>
                    <a:gd name="connsiteY54" fmla="*/ 2991814 h 3615460"/>
                    <a:gd name="connsiteX55" fmla="*/ 484590 w 2701062"/>
                    <a:gd name="connsiteY55" fmla="*/ 2958103 h 3615460"/>
                    <a:gd name="connsiteX56" fmla="*/ 446665 w 2701062"/>
                    <a:gd name="connsiteY56" fmla="*/ 2983386 h 3615460"/>
                    <a:gd name="connsiteX57" fmla="*/ 434024 w 2701062"/>
                    <a:gd name="connsiteY57" fmla="*/ 3101373 h 3615460"/>
                    <a:gd name="connsiteX58" fmla="*/ 328678 w 2701062"/>
                    <a:gd name="connsiteY58" fmla="*/ 3227788 h 3615460"/>
                    <a:gd name="connsiteX59" fmla="*/ 273899 w 2701062"/>
                    <a:gd name="connsiteY59" fmla="*/ 3240429 h 3615460"/>
                    <a:gd name="connsiteX60" fmla="*/ 252829 w 2701062"/>
                    <a:gd name="connsiteY60" fmla="*/ 3290995 h 3615460"/>
                    <a:gd name="connsiteX61" fmla="*/ 202263 w 2701062"/>
                    <a:gd name="connsiteY61" fmla="*/ 3371058 h 3615460"/>
                    <a:gd name="connsiteX62" fmla="*/ 164339 w 2701062"/>
                    <a:gd name="connsiteY62" fmla="*/ 3400555 h 3615460"/>
                    <a:gd name="connsiteX63" fmla="*/ 75849 w 2701062"/>
                    <a:gd name="connsiteY63" fmla="*/ 3430052 h 3615460"/>
                    <a:gd name="connsiteX64" fmla="*/ 12641 w 2701062"/>
                    <a:gd name="connsiteY64" fmla="*/ 3463762 h 3615460"/>
                    <a:gd name="connsiteX65" fmla="*/ 0 w 2701062"/>
                    <a:gd name="connsiteY65" fmla="*/ 3543825 h 3615460"/>
                    <a:gd name="connsiteX66" fmla="*/ 63207 w 2701062"/>
                    <a:gd name="connsiteY66" fmla="*/ 3539611 h 3615460"/>
                    <a:gd name="connsiteX67" fmla="*/ 96918 w 2701062"/>
                    <a:gd name="connsiteY67" fmla="*/ 3493259 h 3615460"/>
                    <a:gd name="connsiteX68" fmla="*/ 155911 w 2701062"/>
                    <a:gd name="connsiteY68" fmla="*/ 3535397 h 3615460"/>
                    <a:gd name="connsiteX69" fmla="*/ 164339 w 2701062"/>
                    <a:gd name="connsiteY69" fmla="*/ 3615460 h 3615460"/>
                    <a:gd name="connsiteX70" fmla="*/ 265471 w 2701062"/>
                    <a:gd name="connsiteY70" fmla="*/ 3564894 h 3615460"/>
                    <a:gd name="connsiteX71" fmla="*/ 252829 w 2701062"/>
                    <a:gd name="connsiteY71" fmla="*/ 3505900 h 3615460"/>
                    <a:gd name="connsiteX72" fmla="*/ 307609 w 2701062"/>
                    <a:gd name="connsiteY72" fmla="*/ 3463762 h 3615460"/>
                    <a:gd name="connsiteX73" fmla="*/ 345534 w 2701062"/>
                    <a:gd name="connsiteY73" fmla="*/ 3425838 h 3615460"/>
                    <a:gd name="connsiteX74" fmla="*/ 375030 w 2701062"/>
                    <a:gd name="connsiteY74" fmla="*/ 3383699 h 3615460"/>
                    <a:gd name="connsiteX75" fmla="*/ 497231 w 2701062"/>
                    <a:gd name="connsiteY75" fmla="*/ 3392127 h 3615460"/>
                    <a:gd name="connsiteX76" fmla="*/ 497231 w 2701062"/>
                    <a:gd name="connsiteY76" fmla="*/ 3392127 h 3615460"/>
                    <a:gd name="connsiteX77" fmla="*/ 568866 w 2701062"/>
                    <a:gd name="connsiteY77" fmla="*/ 3425838 h 3615460"/>
                    <a:gd name="connsiteX78" fmla="*/ 589935 w 2701062"/>
                    <a:gd name="connsiteY78" fmla="*/ 3404769 h 3615460"/>
                    <a:gd name="connsiteX79" fmla="*/ 648929 w 2701062"/>
                    <a:gd name="connsiteY79" fmla="*/ 3434265 h 3615460"/>
                    <a:gd name="connsiteX80" fmla="*/ 674212 w 2701062"/>
                    <a:gd name="connsiteY80" fmla="*/ 3430052 h 3615460"/>
                    <a:gd name="connsiteX81" fmla="*/ 720564 w 2701062"/>
                    <a:gd name="connsiteY81" fmla="*/ 3493259 h 3615460"/>
                    <a:gd name="connsiteX82" fmla="*/ 754275 w 2701062"/>
                    <a:gd name="connsiteY82" fmla="*/ 3484831 h 3615460"/>
                    <a:gd name="connsiteX83" fmla="*/ 804840 w 2701062"/>
                    <a:gd name="connsiteY83" fmla="*/ 3408982 h 3615460"/>
                    <a:gd name="connsiteX84" fmla="*/ 842765 w 2701062"/>
                    <a:gd name="connsiteY84" fmla="*/ 3375272 h 3615460"/>
                    <a:gd name="connsiteX85" fmla="*/ 830123 w 2701062"/>
                    <a:gd name="connsiteY85" fmla="*/ 3320492 h 3615460"/>
                    <a:gd name="connsiteX86" fmla="*/ 859620 w 2701062"/>
                    <a:gd name="connsiteY86" fmla="*/ 3265712 h 3615460"/>
                    <a:gd name="connsiteX87" fmla="*/ 918614 w 2701062"/>
                    <a:gd name="connsiteY87" fmla="*/ 3215147 h 3615460"/>
                    <a:gd name="connsiteX88" fmla="*/ 1011318 w 2701062"/>
                    <a:gd name="connsiteY88" fmla="*/ 3198291 h 3615460"/>
                    <a:gd name="connsiteX89" fmla="*/ 1078739 w 2701062"/>
                    <a:gd name="connsiteY89" fmla="*/ 3185650 h 3615460"/>
                    <a:gd name="connsiteX90" fmla="*/ 1163016 w 2701062"/>
                    <a:gd name="connsiteY90" fmla="*/ 3257285 h 3615460"/>
                    <a:gd name="connsiteX91" fmla="*/ 1222009 w 2701062"/>
                    <a:gd name="connsiteY91" fmla="*/ 3290995 h 3615460"/>
                    <a:gd name="connsiteX92" fmla="*/ 1226223 w 2701062"/>
                    <a:gd name="connsiteY92" fmla="*/ 3244643 h 3615460"/>
                    <a:gd name="connsiteX93" fmla="*/ 1243078 w 2701062"/>
                    <a:gd name="connsiteY93" fmla="*/ 3236216 h 3615460"/>
                    <a:gd name="connsiteX94" fmla="*/ 1344210 w 2701062"/>
                    <a:gd name="connsiteY94" fmla="*/ 3257285 h 3615460"/>
                    <a:gd name="connsiteX95" fmla="*/ 1398990 w 2701062"/>
                    <a:gd name="connsiteY95" fmla="*/ 3265712 h 3615460"/>
                    <a:gd name="connsiteX96" fmla="*/ 1436914 w 2701062"/>
                    <a:gd name="connsiteY96" fmla="*/ 3194077 h 3615460"/>
                    <a:gd name="connsiteX97" fmla="*/ 1495908 w 2701062"/>
                    <a:gd name="connsiteY97" fmla="*/ 3185650 h 3615460"/>
                    <a:gd name="connsiteX98" fmla="*/ 1597040 w 2701062"/>
                    <a:gd name="connsiteY98" fmla="*/ 3240429 h 3615460"/>
                    <a:gd name="connsiteX99" fmla="*/ 1656033 w 2701062"/>
                    <a:gd name="connsiteY99" fmla="*/ 3261499 h 3615460"/>
                    <a:gd name="connsiteX100" fmla="*/ 1719240 w 2701062"/>
                    <a:gd name="connsiteY100" fmla="*/ 3202505 h 3615460"/>
                    <a:gd name="connsiteX101" fmla="*/ 1715027 w 2701062"/>
                    <a:gd name="connsiteY101" fmla="*/ 3130870 h 3615460"/>
                    <a:gd name="connsiteX102" fmla="*/ 1833014 w 2701062"/>
                    <a:gd name="connsiteY102" fmla="*/ 3181436 h 3615460"/>
                    <a:gd name="connsiteX103" fmla="*/ 1862510 w 2701062"/>
                    <a:gd name="connsiteY103" fmla="*/ 3130870 h 3615460"/>
                    <a:gd name="connsiteX104" fmla="*/ 2018422 w 2701062"/>
                    <a:gd name="connsiteY104" fmla="*/ 3109801 h 3615460"/>
                    <a:gd name="connsiteX105" fmla="*/ 2186975 w 2701062"/>
                    <a:gd name="connsiteY105" fmla="*/ 3168794 h 3615460"/>
                    <a:gd name="connsiteX106" fmla="*/ 2254396 w 2701062"/>
                    <a:gd name="connsiteY106" fmla="*/ 3084518 h 3615460"/>
                    <a:gd name="connsiteX107" fmla="*/ 2338673 w 2701062"/>
                    <a:gd name="connsiteY107" fmla="*/ 3084518 h 3615460"/>
                    <a:gd name="connsiteX108" fmla="*/ 2380811 w 2701062"/>
                    <a:gd name="connsiteY108" fmla="*/ 3029738 h 3615460"/>
                    <a:gd name="connsiteX109" fmla="*/ 2456660 w 2701062"/>
                    <a:gd name="connsiteY109" fmla="*/ 3033952 h 3615460"/>
                    <a:gd name="connsiteX110" fmla="*/ 2469301 w 2701062"/>
                    <a:gd name="connsiteY110" fmla="*/ 2953889 h 3615460"/>
                    <a:gd name="connsiteX111" fmla="*/ 2595716 w 2701062"/>
                    <a:gd name="connsiteY111" fmla="*/ 2886468 h 3615460"/>
                    <a:gd name="connsiteX112" fmla="*/ 2595716 w 2701062"/>
                    <a:gd name="connsiteY112" fmla="*/ 2785336 h 3615460"/>
                    <a:gd name="connsiteX113" fmla="*/ 2616785 w 2701062"/>
                    <a:gd name="connsiteY113" fmla="*/ 2747412 h 3615460"/>
                    <a:gd name="connsiteX114" fmla="*/ 2591502 w 2701062"/>
                    <a:gd name="connsiteY114" fmla="*/ 2722129 h 3615460"/>
                    <a:gd name="connsiteX115" fmla="*/ 2515653 w 2701062"/>
                    <a:gd name="connsiteY115" fmla="*/ 2722129 h 3615460"/>
                    <a:gd name="connsiteX116" fmla="*/ 2460874 w 2701062"/>
                    <a:gd name="connsiteY116" fmla="*/ 2734770 h 3615460"/>
                    <a:gd name="connsiteX117" fmla="*/ 2435591 w 2701062"/>
                    <a:gd name="connsiteY117" fmla="*/ 2747412 h 3615460"/>
                    <a:gd name="connsiteX118" fmla="*/ 2397666 w 2701062"/>
                    <a:gd name="connsiteY118" fmla="*/ 2696846 h 3615460"/>
                    <a:gd name="connsiteX119" fmla="*/ 2347100 w 2701062"/>
                    <a:gd name="connsiteY119" fmla="*/ 2671563 h 3615460"/>
                    <a:gd name="connsiteX120" fmla="*/ 2410308 w 2701062"/>
                    <a:gd name="connsiteY120" fmla="*/ 2633639 h 3615460"/>
                    <a:gd name="connsiteX121" fmla="*/ 2439804 w 2701062"/>
                    <a:gd name="connsiteY121" fmla="*/ 2486155 h 3615460"/>
                    <a:gd name="connsiteX122" fmla="*/ 2481943 w 2701062"/>
                    <a:gd name="connsiteY122" fmla="*/ 2519865 h 3615460"/>
                    <a:gd name="connsiteX123" fmla="*/ 2532509 w 2701062"/>
                    <a:gd name="connsiteY123" fmla="*/ 2448230 h 3615460"/>
                    <a:gd name="connsiteX124" fmla="*/ 2545150 w 2701062"/>
                    <a:gd name="connsiteY124" fmla="*/ 2410306 h 3615460"/>
                    <a:gd name="connsiteX125" fmla="*/ 2633640 w 2701062"/>
                    <a:gd name="connsiteY125" fmla="*/ 2296533 h 3615460"/>
                    <a:gd name="connsiteX126" fmla="*/ 2650496 w 2701062"/>
                    <a:gd name="connsiteY126" fmla="*/ 2203829 h 3615460"/>
                    <a:gd name="connsiteX127" fmla="*/ 2696848 w 2701062"/>
                    <a:gd name="connsiteY127" fmla="*/ 2127980 h 3615460"/>
                    <a:gd name="connsiteX128" fmla="*/ 2701062 w 2701062"/>
                    <a:gd name="connsiteY128" fmla="*/ 1921502 h 3615460"/>
                    <a:gd name="connsiteX129" fmla="*/ 2503012 w 2701062"/>
                    <a:gd name="connsiteY129" fmla="*/ 1786660 h 3615460"/>
                    <a:gd name="connsiteX130" fmla="*/ 2237541 w 2701062"/>
                    <a:gd name="connsiteY130" fmla="*/ 1757163 h 3615460"/>
                    <a:gd name="connsiteX131" fmla="*/ 2161692 w 2701062"/>
                    <a:gd name="connsiteY131" fmla="*/ 1845653 h 3615460"/>
                    <a:gd name="connsiteX132" fmla="*/ 2123768 w 2701062"/>
                    <a:gd name="connsiteY132" fmla="*/ 1837226 h 3615460"/>
                    <a:gd name="connsiteX133" fmla="*/ 2111126 w 2701062"/>
                    <a:gd name="connsiteY133" fmla="*/ 1786660 h 3615460"/>
                    <a:gd name="connsiteX134" fmla="*/ 2203830 w 2701062"/>
                    <a:gd name="connsiteY134" fmla="*/ 1689742 h 3615460"/>
                    <a:gd name="connsiteX135" fmla="*/ 2178547 w 2701062"/>
                    <a:gd name="connsiteY135" fmla="*/ 1550686 h 3615460"/>
                    <a:gd name="connsiteX136" fmla="*/ 2090057 w 2701062"/>
                    <a:gd name="connsiteY136" fmla="*/ 1457982 h 3615460"/>
                    <a:gd name="connsiteX137" fmla="*/ 2056346 w 2701062"/>
                    <a:gd name="connsiteY137" fmla="*/ 1428485 h 3615460"/>
                    <a:gd name="connsiteX138" fmla="*/ 2127981 w 2701062"/>
                    <a:gd name="connsiteY138" fmla="*/ 1415843 h 3615460"/>
                    <a:gd name="connsiteX139" fmla="*/ 2127981 w 2701062"/>
                    <a:gd name="connsiteY139" fmla="*/ 1382133 h 3615460"/>
                    <a:gd name="connsiteX140" fmla="*/ 2031063 w 2701062"/>
                    <a:gd name="connsiteY140" fmla="*/ 1255718 h 3615460"/>
                    <a:gd name="connsiteX141" fmla="*/ 2022636 w 2701062"/>
                    <a:gd name="connsiteY141" fmla="*/ 1171441 h 3615460"/>
                    <a:gd name="connsiteX142" fmla="*/ 2056346 w 2701062"/>
                    <a:gd name="connsiteY142" fmla="*/ 1108234 h 3615460"/>
                    <a:gd name="connsiteX143" fmla="*/ 2039491 w 2701062"/>
                    <a:gd name="connsiteY143" fmla="*/ 1074523 h 3615460"/>
                    <a:gd name="connsiteX144" fmla="*/ 1967856 w 2701062"/>
                    <a:gd name="connsiteY144" fmla="*/ 1053454 h 3615460"/>
                    <a:gd name="connsiteX145" fmla="*/ 1929932 w 2701062"/>
                    <a:gd name="connsiteY145" fmla="*/ 994461 h 3615460"/>
                    <a:gd name="connsiteX146" fmla="*/ 1934146 w 2701062"/>
                    <a:gd name="connsiteY146" fmla="*/ 935467 h 3615460"/>
                    <a:gd name="connsiteX147" fmla="*/ 1727668 w 2701062"/>
                    <a:gd name="connsiteY147" fmla="*/ 817480 h 3615460"/>
                    <a:gd name="connsiteX148" fmla="*/ 1664461 w 2701062"/>
                    <a:gd name="connsiteY148" fmla="*/ 758487 h 3615460"/>
                    <a:gd name="connsiteX149" fmla="*/ 1516977 w 2701062"/>
                    <a:gd name="connsiteY149" fmla="*/ 219118 h 3615460"/>
                    <a:gd name="connsiteX150" fmla="*/ 1436914 w 2701062"/>
                    <a:gd name="connsiteY150" fmla="*/ 0 h 3615460"/>
                    <a:gd name="connsiteX151" fmla="*/ 1382134 w 2701062"/>
                    <a:gd name="connsiteY151" fmla="*/ 12640 h 3615460"/>
                    <a:gd name="connsiteX0" fmla="*/ 1327354 w 2701062"/>
                    <a:gd name="connsiteY0" fmla="*/ 75848 h 3615460"/>
                    <a:gd name="connsiteX1" fmla="*/ 1264148 w 2701062"/>
                    <a:gd name="connsiteY1" fmla="*/ 160124 h 3615460"/>
                    <a:gd name="connsiteX2" fmla="*/ 1281002 w 2701062"/>
                    <a:gd name="connsiteY2" fmla="*/ 299181 h 3615460"/>
                    <a:gd name="connsiteX3" fmla="*/ 1141946 w 2701062"/>
                    <a:gd name="connsiteY3" fmla="*/ 434023 h 3615460"/>
                    <a:gd name="connsiteX4" fmla="*/ 876475 w 2701062"/>
                    <a:gd name="connsiteY4" fmla="*/ 691065 h 3615460"/>
                    <a:gd name="connsiteX5" fmla="*/ 804840 w 2701062"/>
                    <a:gd name="connsiteY5" fmla="*/ 762700 h 3615460"/>
                    <a:gd name="connsiteX6" fmla="*/ 813268 w 2701062"/>
                    <a:gd name="connsiteY6" fmla="*/ 893329 h 3615460"/>
                    <a:gd name="connsiteX7" fmla="*/ 897545 w 2701062"/>
                    <a:gd name="connsiteY7" fmla="*/ 1061882 h 3615460"/>
                    <a:gd name="connsiteX8" fmla="*/ 943897 w 2701062"/>
                    <a:gd name="connsiteY8" fmla="*/ 1146158 h 3615460"/>
                    <a:gd name="connsiteX9" fmla="*/ 964966 w 2701062"/>
                    <a:gd name="connsiteY9" fmla="*/ 1175655 h 3615460"/>
                    <a:gd name="connsiteX10" fmla="*/ 994463 w 2701062"/>
                    <a:gd name="connsiteY10" fmla="*/ 1150372 h 3615460"/>
                    <a:gd name="connsiteX11" fmla="*/ 1011318 w 2701062"/>
                    <a:gd name="connsiteY11" fmla="*/ 1095593 h 3615460"/>
                    <a:gd name="connsiteX12" fmla="*/ 1057670 w 2701062"/>
                    <a:gd name="connsiteY12" fmla="*/ 1087165 h 3615460"/>
                    <a:gd name="connsiteX13" fmla="*/ 1053456 w 2701062"/>
                    <a:gd name="connsiteY13" fmla="*/ 1150372 h 3615460"/>
                    <a:gd name="connsiteX14" fmla="*/ 1040815 w 2701062"/>
                    <a:gd name="connsiteY14" fmla="*/ 1184083 h 3615460"/>
                    <a:gd name="connsiteX15" fmla="*/ 1049242 w 2701062"/>
                    <a:gd name="connsiteY15" fmla="*/ 1209366 h 3615460"/>
                    <a:gd name="connsiteX16" fmla="*/ 986035 w 2701062"/>
                    <a:gd name="connsiteY16" fmla="*/ 1226221 h 3615460"/>
                    <a:gd name="connsiteX17" fmla="*/ 1011318 w 2701062"/>
                    <a:gd name="connsiteY17" fmla="*/ 1361064 h 3615460"/>
                    <a:gd name="connsiteX18" fmla="*/ 1049242 w 2701062"/>
                    <a:gd name="connsiteY18" fmla="*/ 1356850 h 3615460"/>
                    <a:gd name="connsiteX19" fmla="*/ 1040815 w 2701062"/>
                    <a:gd name="connsiteY19" fmla="*/ 1420057 h 3615460"/>
                    <a:gd name="connsiteX20" fmla="*/ 981821 w 2701062"/>
                    <a:gd name="connsiteY20" fmla="*/ 1453768 h 3615460"/>
                    <a:gd name="connsiteX21" fmla="*/ 931255 w 2701062"/>
                    <a:gd name="connsiteY21" fmla="*/ 1453768 h 3615460"/>
                    <a:gd name="connsiteX22" fmla="*/ 897545 w 2701062"/>
                    <a:gd name="connsiteY22" fmla="*/ 1516975 h 3615460"/>
                    <a:gd name="connsiteX23" fmla="*/ 901758 w 2701062"/>
                    <a:gd name="connsiteY23" fmla="*/ 1546472 h 3615460"/>
                    <a:gd name="connsiteX24" fmla="*/ 948110 w 2701062"/>
                    <a:gd name="connsiteY24" fmla="*/ 1554899 h 3615460"/>
                    <a:gd name="connsiteX25" fmla="*/ 931255 w 2701062"/>
                    <a:gd name="connsiteY25" fmla="*/ 1592824 h 3615460"/>
                    <a:gd name="connsiteX26" fmla="*/ 952324 w 2701062"/>
                    <a:gd name="connsiteY26" fmla="*/ 1601252 h 3615460"/>
                    <a:gd name="connsiteX27" fmla="*/ 1015532 w 2701062"/>
                    <a:gd name="connsiteY27" fmla="*/ 1605465 h 3615460"/>
                    <a:gd name="connsiteX28" fmla="*/ 1040815 w 2701062"/>
                    <a:gd name="connsiteY28" fmla="*/ 1643390 h 3615460"/>
                    <a:gd name="connsiteX29" fmla="*/ 1036601 w 2701062"/>
                    <a:gd name="connsiteY29" fmla="*/ 1681314 h 3615460"/>
                    <a:gd name="connsiteX30" fmla="*/ 1104022 w 2701062"/>
                    <a:gd name="connsiteY30" fmla="*/ 1782446 h 3615460"/>
                    <a:gd name="connsiteX31" fmla="*/ 1053456 w 2701062"/>
                    <a:gd name="connsiteY31" fmla="*/ 1807729 h 3615460"/>
                    <a:gd name="connsiteX32" fmla="*/ 998676 w 2701062"/>
                    <a:gd name="connsiteY32" fmla="*/ 1803515 h 3615460"/>
                    <a:gd name="connsiteX33" fmla="*/ 964966 w 2701062"/>
                    <a:gd name="connsiteY33" fmla="*/ 1883578 h 3615460"/>
                    <a:gd name="connsiteX34" fmla="*/ 1015532 w 2701062"/>
                    <a:gd name="connsiteY34" fmla="*/ 1925716 h 3615460"/>
                    <a:gd name="connsiteX35" fmla="*/ 994463 w 2701062"/>
                    <a:gd name="connsiteY35" fmla="*/ 2022634 h 3615460"/>
                    <a:gd name="connsiteX36" fmla="*/ 1019746 w 2701062"/>
                    <a:gd name="connsiteY36" fmla="*/ 2056345 h 3615460"/>
                    <a:gd name="connsiteX37" fmla="*/ 990249 w 2701062"/>
                    <a:gd name="connsiteY37" fmla="*/ 2090055 h 3615460"/>
                    <a:gd name="connsiteX38" fmla="*/ 948110 w 2701062"/>
                    <a:gd name="connsiteY38" fmla="*/ 2090055 h 3615460"/>
                    <a:gd name="connsiteX39" fmla="*/ 939683 w 2701062"/>
                    <a:gd name="connsiteY39" fmla="*/ 2127980 h 3615460"/>
                    <a:gd name="connsiteX40" fmla="*/ 994463 w 2701062"/>
                    <a:gd name="connsiteY40" fmla="*/ 2174332 h 3615460"/>
                    <a:gd name="connsiteX41" fmla="*/ 981821 w 2701062"/>
                    <a:gd name="connsiteY41" fmla="*/ 2355526 h 3615460"/>
                    <a:gd name="connsiteX42" fmla="*/ 1015532 w 2701062"/>
                    <a:gd name="connsiteY42" fmla="*/ 2435589 h 3615460"/>
                    <a:gd name="connsiteX43" fmla="*/ 1049242 w 2701062"/>
                    <a:gd name="connsiteY43" fmla="*/ 2435589 h 3615460"/>
                    <a:gd name="connsiteX44" fmla="*/ 1129305 w 2701062"/>
                    <a:gd name="connsiteY44" fmla="*/ 2503010 h 3615460"/>
                    <a:gd name="connsiteX45" fmla="*/ 1125091 w 2701062"/>
                    <a:gd name="connsiteY45" fmla="*/ 2633639 h 3615460"/>
                    <a:gd name="connsiteX46" fmla="*/ 1087167 w 2701062"/>
                    <a:gd name="connsiteY46" fmla="*/ 2696846 h 3615460"/>
                    <a:gd name="connsiteX47" fmla="*/ 1015532 w 2701062"/>
                    <a:gd name="connsiteY47" fmla="*/ 2764267 h 3615460"/>
                    <a:gd name="connsiteX48" fmla="*/ 1007104 w 2701062"/>
                    <a:gd name="connsiteY48" fmla="*/ 2852758 h 3615460"/>
                    <a:gd name="connsiteX49" fmla="*/ 922828 w 2701062"/>
                    <a:gd name="connsiteY49" fmla="*/ 2865399 h 3615460"/>
                    <a:gd name="connsiteX50" fmla="*/ 868048 w 2701062"/>
                    <a:gd name="connsiteY50" fmla="*/ 2869613 h 3615460"/>
                    <a:gd name="connsiteX51" fmla="*/ 830123 w 2701062"/>
                    <a:gd name="connsiteY51" fmla="*/ 2831688 h 3615460"/>
                    <a:gd name="connsiteX52" fmla="*/ 577294 w 2701062"/>
                    <a:gd name="connsiteY52" fmla="*/ 2852758 h 3615460"/>
                    <a:gd name="connsiteX53" fmla="*/ 568866 w 2701062"/>
                    <a:gd name="connsiteY53" fmla="*/ 2958103 h 3615460"/>
                    <a:gd name="connsiteX54" fmla="*/ 514087 w 2701062"/>
                    <a:gd name="connsiteY54" fmla="*/ 2991814 h 3615460"/>
                    <a:gd name="connsiteX55" fmla="*/ 484590 w 2701062"/>
                    <a:gd name="connsiteY55" fmla="*/ 2958103 h 3615460"/>
                    <a:gd name="connsiteX56" fmla="*/ 446665 w 2701062"/>
                    <a:gd name="connsiteY56" fmla="*/ 2983386 h 3615460"/>
                    <a:gd name="connsiteX57" fmla="*/ 434024 w 2701062"/>
                    <a:gd name="connsiteY57" fmla="*/ 3101373 h 3615460"/>
                    <a:gd name="connsiteX58" fmla="*/ 328678 w 2701062"/>
                    <a:gd name="connsiteY58" fmla="*/ 3227788 h 3615460"/>
                    <a:gd name="connsiteX59" fmla="*/ 273899 w 2701062"/>
                    <a:gd name="connsiteY59" fmla="*/ 3240429 h 3615460"/>
                    <a:gd name="connsiteX60" fmla="*/ 252829 w 2701062"/>
                    <a:gd name="connsiteY60" fmla="*/ 3290995 h 3615460"/>
                    <a:gd name="connsiteX61" fmla="*/ 202263 w 2701062"/>
                    <a:gd name="connsiteY61" fmla="*/ 3371058 h 3615460"/>
                    <a:gd name="connsiteX62" fmla="*/ 164339 w 2701062"/>
                    <a:gd name="connsiteY62" fmla="*/ 3400555 h 3615460"/>
                    <a:gd name="connsiteX63" fmla="*/ 75849 w 2701062"/>
                    <a:gd name="connsiteY63" fmla="*/ 3430052 h 3615460"/>
                    <a:gd name="connsiteX64" fmla="*/ 12641 w 2701062"/>
                    <a:gd name="connsiteY64" fmla="*/ 3463762 h 3615460"/>
                    <a:gd name="connsiteX65" fmla="*/ 0 w 2701062"/>
                    <a:gd name="connsiteY65" fmla="*/ 3543825 h 3615460"/>
                    <a:gd name="connsiteX66" fmla="*/ 63207 w 2701062"/>
                    <a:gd name="connsiteY66" fmla="*/ 3539611 h 3615460"/>
                    <a:gd name="connsiteX67" fmla="*/ 96918 w 2701062"/>
                    <a:gd name="connsiteY67" fmla="*/ 3493259 h 3615460"/>
                    <a:gd name="connsiteX68" fmla="*/ 155911 w 2701062"/>
                    <a:gd name="connsiteY68" fmla="*/ 3535397 h 3615460"/>
                    <a:gd name="connsiteX69" fmla="*/ 164339 w 2701062"/>
                    <a:gd name="connsiteY69" fmla="*/ 3615460 h 3615460"/>
                    <a:gd name="connsiteX70" fmla="*/ 265471 w 2701062"/>
                    <a:gd name="connsiteY70" fmla="*/ 3564894 h 3615460"/>
                    <a:gd name="connsiteX71" fmla="*/ 252829 w 2701062"/>
                    <a:gd name="connsiteY71" fmla="*/ 3505900 h 3615460"/>
                    <a:gd name="connsiteX72" fmla="*/ 307609 w 2701062"/>
                    <a:gd name="connsiteY72" fmla="*/ 3463762 h 3615460"/>
                    <a:gd name="connsiteX73" fmla="*/ 345534 w 2701062"/>
                    <a:gd name="connsiteY73" fmla="*/ 3425838 h 3615460"/>
                    <a:gd name="connsiteX74" fmla="*/ 375030 w 2701062"/>
                    <a:gd name="connsiteY74" fmla="*/ 3383699 h 3615460"/>
                    <a:gd name="connsiteX75" fmla="*/ 497231 w 2701062"/>
                    <a:gd name="connsiteY75" fmla="*/ 3392127 h 3615460"/>
                    <a:gd name="connsiteX76" fmla="*/ 497231 w 2701062"/>
                    <a:gd name="connsiteY76" fmla="*/ 3392127 h 3615460"/>
                    <a:gd name="connsiteX77" fmla="*/ 568866 w 2701062"/>
                    <a:gd name="connsiteY77" fmla="*/ 3425838 h 3615460"/>
                    <a:gd name="connsiteX78" fmla="*/ 589935 w 2701062"/>
                    <a:gd name="connsiteY78" fmla="*/ 3404769 h 3615460"/>
                    <a:gd name="connsiteX79" fmla="*/ 648929 w 2701062"/>
                    <a:gd name="connsiteY79" fmla="*/ 3434265 h 3615460"/>
                    <a:gd name="connsiteX80" fmla="*/ 674212 w 2701062"/>
                    <a:gd name="connsiteY80" fmla="*/ 3430052 h 3615460"/>
                    <a:gd name="connsiteX81" fmla="*/ 720564 w 2701062"/>
                    <a:gd name="connsiteY81" fmla="*/ 3493259 h 3615460"/>
                    <a:gd name="connsiteX82" fmla="*/ 754275 w 2701062"/>
                    <a:gd name="connsiteY82" fmla="*/ 3484831 h 3615460"/>
                    <a:gd name="connsiteX83" fmla="*/ 804840 w 2701062"/>
                    <a:gd name="connsiteY83" fmla="*/ 3408982 h 3615460"/>
                    <a:gd name="connsiteX84" fmla="*/ 842765 w 2701062"/>
                    <a:gd name="connsiteY84" fmla="*/ 3375272 h 3615460"/>
                    <a:gd name="connsiteX85" fmla="*/ 830123 w 2701062"/>
                    <a:gd name="connsiteY85" fmla="*/ 3320492 h 3615460"/>
                    <a:gd name="connsiteX86" fmla="*/ 859620 w 2701062"/>
                    <a:gd name="connsiteY86" fmla="*/ 3265712 h 3615460"/>
                    <a:gd name="connsiteX87" fmla="*/ 918614 w 2701062"/>
                    <a:gd name="connsiteY87" fmla="*/ 3215147 h 3615460"/>
                    <a:gd name="connsiteX88" fmla="*/ 1011318 w 2701062"/>
                    <a:gd name="connsiteY88" fmla="*/ 3198291 h 3615460"/>
                    <a:gd name="connsiteX89" fmla="*/ 1078739 w 2701062"/>
                    <a:gd name="connsiteY89" fmla="*/ 3185650 h 3615460"/>
                    <a:gd name="connsiteX90" fmla="*/ 1163016 w 2701062"/>
                    <a:gd name="connsiteY90" fmla="*/ 3257285 h 3615460"/>
                    <a:gd name="connsiteX91" fmla="*/ 1222009 w 2701062"/>
                    <a:gd name="connsiteY91" fmla="*/ 3290995 h 3615460"/>
                    <a:gd name="connsiteX92" fmla="*/ 1226223 w 2701062"/>
                    <a:gd name="connsiteY92" fmla="*/ 3244643 h 3615460"/>
                    <a:gd name="connsiteX93" fmla="*/ 1243078 w 2701062"/>
                    <a:gd name="connsiteY93" fmla="*/ 3236216 h 3615460"/>
                    <a:gd name="connsiteX94" fmla="*/ 1344210 w 2701062"/>
                    <a:gd name="connsiteY94" fmla="*/ 3257285 h 3615460"/>
                    <a:gd name="connsiteX95" fmla="*/ 1398990 w 2701062"/>
                    <a:gd name="connsiteY95" fmla="*/ 3265712 h 3615460"/>
                    <a:gd name="connsiteX96" fmla="*/ 1436914 w 2701062"/>
                    <a:gd name="connsiteY96" fmla="*/ 3194077 h 3615460"/>
                    <a:gd name="connsiteX97" fmla="*/ 1495908 w 2701062"/>
                    <a:gd name="connsiteY97" fmla="*/ 3185650 h 3615460"/>
                    <a:gd name="connsiteX98" fmla="*/ 1597040 w 2701062"/>
                    <a:gd name="connsiteY98" fmla="*/ 3240429 h 3615460"/>
                    <a:gd name="connsiteX99" fmla="*/ 1656033 w 2701062"/>
                    <a:gd name="connsiteY99" fmla="*/ 3261499 h 3615460"/>
                    <a:gd name="connsiteX100" fmla="*/ 1719240 w 2701062"/>
                    <a:gd name="connsiteY100" fmla="*/ 3202505 h 3615460"/>
                    <a:gd name="connsiteX101" fmla="*/ 1715027 w 2701062"/>
                    <a:gd name="connsiteY101" fmla="*/ 3130870 h 3615460"/>
                    <a:gd name="connsiteX102" fmla="*/ 1833014 w 2701062"/>
                    <a:gd name="connsiteY102" fmla="*/ 3181436 h 3615460"/>
                    <a:gd name="connsiteX103" fmla="*/ 1862510 w 2701062"/>
                    <a:gd name="connsiteY103" fmla="*/ 3130870 h 3615460"/>
                    <a:gd name="connsiteX104" fmla="*/ 2018422 w 2701062"/>
                    <a:gd name="connsiteY104" fmla="*/ 3109801 h 3615460"/>
                    <a:gd name="connsiteX105" fmla="*/ 2186975 w 2701062"/>
                    <a:gd name="connsiteY105" fmla="*/ 3168794 h 3615460"/>
                    <a:gd name="connsiteX106" fmla="*/ 2254396 w 2701062"/>
                    <a:gd name="connsiteY106" fmla="*/ 3084518 h 3615460"/>
                    <a:gd name="connsiteX107" fmla="*/ 2338673 w 2701062"/>
                    <a:gd name="connsiteY107" fmla="*/ 3084518 h 3615460"/>
                    <a:gd name="connsiteX108" fmla="*/ 2380811 w 2701062"/>
                    <a:gd name="connsiteY108" fmla="*/ 3029738 h 3615460"/>
                    <a:gd name="connsiteX109" fmla="*/ 2456660 w 2701062"/>
                    <a:gd name="connsiteY109" fmla="*/ 3033952 h 3615460"/>
                    <a:gd name="connsiteX110" fmla="*/ 2469301 w 2701062"/>
                    <a:gd name="connsiteY110" fmla="*/ 2953889 h 3615460"/>
                    <a:gd name="connsiteX111" fmla="*/ 2595716 w 2701062"/>
                    <a:gd name="connsiteY111" fmla="*/ 2886468 h 3615460"/>
                    <a:gd name="connsiteX112" fmla="*/ 2595716 w 2701062"/>
                    <a:gd name="connsiteY112" fmla="*/ 2785336 h 3615460"/>
                    <a:gd name="connsiteX113" fmla="*/ 2616785 w 2701062"/>
                    <a:gd name="connsiteY113" fmla="*/ 2747412 h 3615460"/>
                    <a:gd name="connsiteX114" fmla="*/ 2591502 w 2701062"/>
                    <a:gd name="connsiteY114" fmla="*/ 2722129 h 3615460"/>
                    <a:gd name="connsiteX115" fmla="*/ 2515653 w 2701062"/>
                    <a:gd name="connsiteY115" fmla="*/ 2722129 h 3615460"/>
                    <a:gd name="connsiteX116" fmla="*/ 2460874 w 2701062"/>
                    <a:gd name="connsiteY116" fmla="*/ 2734770 h 3615460"/>
                    <a:gd name="connsiteX117" fmla="*/ 2435591 w 2701062"/>
                    <a:gd name="connsiteY117" fmla="*/ 2747412 h 3615460"/>
                    <a:gd name="connsiteX118" fmla="*/ 2397666 w 2701062"/>
                    <a:gd name="connsiteY118" fmla="*/ 2696846 h 3615460"/>
                    <a:gd name="connsiteX119" fmla="*/ 2347100 w 2701062"/>
                    <a:gd name="connsiteY119" fmla="*/ 2671563 h 3615460"/>
                    <a:gd name="connsiteX120" fmla="*/ 2410308 w 2701062"/>
                    <a:gd name="connsiteY120" fmla="*/ 2633639 h 3615460"/>
                    <a:gd name="connsiteX121" fmla="*/ 2439804 w 2701062"/>
                    <a:gd name="connsiteY121" fmla="*/ 2486155 h 3615460"/>
                    <a:gd name="connsiteX122" fmla="*/ 2481943 w 2701062"/>
                    <a:gd name="connsiteY122" fmla="*/ 2519865 h 3615460"/>
                    <a:gd name="connsiteX123" fmla="*/ 2532509 w 2701062"/>
                    <a:gd name="connsiteY123" fmla="*/ 2448230 h 3615460"/>
                    <a:gd name="connsiteX124" fmla="*/ 2545150 w 2701062"/>
                    <a:gd name="connsiteY124" fmla="*/ 2410306 h 3615460"/>
                    <a:gd name="connsiteX125" fmla="*/ 2633640 w 2701062"/>
                    <a:gd name="connsiteY125" fmla="*/ 2296533 h 3615460"/>
                    <a:gd name="connsiteX126" fmla="*/ 2650496 w 2701062"/>
                    <a:gd name="connsiteY126" fmla="*/ 2203829 h 3615460"/>
                    <a:gd name="connsiteX127" fmla="*/ 2696848 w 2701062"/>
                    <a:gd name="connsiteY127" fmla="*/ 2127980 h 3615460"/>
                    <a:gd name="connsiteX128" fmla="*/ 2701062 w 2701062"/>
                    <a:gd name="connsiteY128" fmla="*/ 1921502 h 3615460"/>
                    <a:gd name="connsiteX129" fmla="*/ 2503012 w 2701062"/>
                    <a:gd name="connsiteY129" fmla="*/ 1786660 h 3615460"/>
                    <a:gd name="connsiteX130" fmla="*/ 2237541 w 2701062"/>
                    <a:gd name="connsiteY130" fmla="*/ 1757163 h 3615460"/>
                    <a:gd name="connsiteX131" fmla="*/ 2161692 w 2701062"/>
                    <a:gd name="connsiteY131" fmla="*/ 1845653 h 3615460"/>
                    <a:gd name="connsiteX132" fmla="*/ 2123768 w 2701062"/>
                    <a:gd name="connsiteY132" fmla="*/ 1837226 h 3615460"/>
                    <a:gd name="connsiteX133" fmla="*/ 2111126 w 2701062"/>
                    <a:gd name="connsiteY133" fmla="*/ 1786660 h 3615460"/>
                    <a:gd name="connsiteX134" fmla="*/ 2203830 w 2701062"/>
                    <a:gd name="connsiteY134" fmla="*/ 1689742 h 3615460"/>
                    <a:gd name="connsiteX135" fmla="*/ 2178547 w 2701062"/>
                    <a:gd name="connsiteY135" fmla="*/ 1550686 h 3615460"/>
                    <a:gd name="connsiteX136" fmla="*/ 2090057 w 2701062"/>
                    <a:gd name="connsiteY136" fmla="*/ 1457982 h 3615460"/>
                    <a:gd name="connsiteX137" fmla="*/ 2056346 w 2701062"/>
                    <a:gd name="connsiteY137" fmla="*/ 1428485 h 3615460"/>
                    <a:gd name="connsiteX138" fmla="*/ 2127981 w 2701062"/>
                    <a:gd name="connsiteY138" fmla="*/ 1415843 h 3615460"/>
                    <a:gd name="connsiteX139" fmla="*/ 2127981 w 2701062"/>
                    <a:gd name="connsiteY139" fmla="*/ 1382133 h 3615460"/>
                    <a:gd name="connsiteX140" fmla="*/ 2031063 w 2701062"/>
                    <a:gd name="connsiteY140" fmla="*/ 1255718 h 3615460"/>
                    <a:gd name="connsiteX141" fmla="*/ 2022636 w 2701062"/>
                    <a:gd name="connsiteY141" fmla="*/ 1171441 h 3615460"/>
                    <a:gd name="connsiteX142" fmla="*/ 2056346 w 2701062"/>
                    <a:gd name="connsiteY142" fmla="*/ 1108234 h 3615460"/>
                    <a:gd name="connsiteX143" fmla="*/ 2039491 w 2701062"/>
                    <a:gd name="connsiteY143" fmla="*/ 1074523 h 3615460"/>
                    <a:gd name="connsiteX144" fmla="*/ 1967856 w 2701062"/>
                    <a:gd name="connsiteY144" fmla="*/ 1053454 h 3615460"/>
                    <a:gd name="connsiteX145" fmla="*/ 1929932 w 2701062"/>
                    <a:gd name="connsiteY145" fmla="*/ 994461 h 3615460"/>
                    <a:gd name="connsiteX146" fmla="*/ 1934146 w 2701062"/>
                    <a:gd name="connsiteY146" fmla="*/ 935467 h 3615460"/>
                    <a:gd name="connsiteX147" fmla="*/ 1727668 w 2701062"/>
                    <a:gd name="connsiteY147" fmla="*/ 817480 h 3615460"/>
                    <a:gd name="connsiteX148" fmla="*/ 1664461 w 2701062"/>
                    <a:gd name="connsiteY148" fmla="*/ 758487 h 3615460"/>
                    <a:gd name="connsiteX149" fmla="*/ 1516977 w 2701062"/>
                    <a:gd name="connsiteY149" fmla="*/ 219118 h 3615460"/>
                    <a:gd name="connsiteX150" fmla="*/ 1436914 w 2701062"/>
                    <a:gd name="connsiteY150" fmla="*/ 0 h 3615460"/>
                    <a:gd name="connsiteX151" fmla="*/ 1327354 w 2701062"/>
                    <a:gd name="connsiteY151" fmla="*/ 75848 h 3615460"/>
                    <a:gd name="connsiteX0" fmla="*/ 1327354 w 2701062"/>
                    <a:gd name="connsiteY0" fmla="*/ 0 h 3539612"/>
                    <a:gd name="connsiteX1" fmla="*/ 1264148 w 2701062"/>
                    <a:gd name="connsiteY1" fmla="*/ 84276 h 3539612"/>
                    <a:gd name="connsiteX2" fmla="*/ 1281002 w 2701062"/>
                    <a:gd name="connsiteY2" fmla="*/ 223333 h 3539612"/>
                    <a:gd name="connsiteX3" fmla="*/ 1141946 w 2701062"/>
                    <a:gd name="connsiteY3" fmla="*/ 358175 h 3539612"/>
                    <a:gd name="connsiteX4" fmla="*/ 876475 w 2701062"/>
                    <a:gd name="connsiteY4" fmla="*/ 615217 h 3539612"/>
                    <a:gd name="connsiteX5" fmla="*/ 804840 w 2701062"/>
                    <a:gd name="connsiteY5" fmla="*/ 686852 h 3539612"/>
                    <a:gd name="connsiteX6" fmla="*/ 813268 w 2701062"/>
                    <a:gd name="connsiteY6" fmla="*/ 817481 h 3539612"/>
                    <a:gd name="connsiteX7" fmla="*/ 897545 w 2701062"/>
                    <a:gd name="connsiteY7" fmla="*/ 986034 h 3539612"/>
                    <a:gd name="connsiteX8" fmla="*/ 943897 w 2701062"/>
                    <a:gd name="connsiteY8" fmla="*/ 1070310 h 3539612"/>
                    <a:gd name="connsiteX9" fmla="*/ 964966 w 2701062"/>
                    <a:gd name="connsiteY9" fmla="*/ 1099807 h 3539612"/>
                    <a:gd name="connsiteX10" fmla="*/ 994463 w 2701062"/>
                    <a:gd name="connsiteY10" fmla="*/ 1074524 h 3539612"/>
                    <a:gd name="connsiteX11" fmla="*/ 1011318 w 2701062"/>
                    <a:gd name="connsiteY11" fmla="*/ 1019745 h 3539612"/>
                    <a:gd name="connsiteX12" fmla="*/ 1057670 w 2701062"/>
                    <a:gd name="connsiteY12" fmla="*/ 1011317 h 3539612"/>
                    <a:gd name="connsiteX13" fmla="*/ 1053456 w 2701062"/>
                    <a:gd name="connsiteY13" fmla="*/ 1074524 h 3539612"/>
                    <a:gd name="connsiteX14" fmla="*/ 1040815 w 2701062"/>
                    <a:gd name="connsiteY14" fmla="*/ 1108235 h 3539612"/>
                    <a:gd name="connsiteX15" fmla="*/ 1049242 w 2701062"/>
                    <a:gd name="connsiteY15" fmla="*/ 1133518 h 3539612"/>
                    <a:gd name="connsiteX16" fmla="*/ 986035 w 2701062"/>
                    <a:gd name="connsiteY16" fmla="*/ 1150373 h 3539612"/>
                    <a:gd name="connsiteX17" fmla="*/ 1011318 w 2701062"/>
                    <a:gd name="connsiteY17" fmla="*/ 1285216 h 3539612"/>
                    <a:gd name="connsiteX18" fmla="*/ 1049242 w 2701062"/>
                    <a:gd name="connsiteY18" fmla="*/ 1281002 h 3539612"/>
                    <a:gd name="connsiteX19" fmla="*/ 1040815 w 2701062"/>
                    <a:gd name="connsiteY19" fmla="*/ 1344209 h 3539612"/>
                    <a:gd name="connsiteX20" fmla="*/ 981821 w 2701062"/>
                    <a:gd name="connsiteY20" fmla="*/ 1377920 h 3539612"/>
                    <a:gd name="connsiteX21" fmla="*/ 931255 w 2701062"/>
                    <a:gd name="connsiteY21" fmla="*/ 1377920 h 3539612"/>
                    <a:gd name="connsiteX22" fmla="*/ 897545 w 2701062"/>
                    <a:gd name="connsiteY22" fmla="*/ 1441127 h 3539612"/>
                    <a:gd name="connsiteX23" fmla="*/ 901758 w 2701062"/>
                    <a:gd name="connsiteY23" fmla="*/ 1470624 h 3539612"/>
                    <a:gd name="connsiteX24" fmla="*/ 948110 w 2701062"/>
                    <a:gd name="connsiteY24" fmla="*/ 1479051 h 3539612"/>
                    <a:gd name="connsiteX25" fmla="*/ 931255 w 2701062"/>
                    <a:gd name="connsiteY25" fmla="*/ 1516976 h 3539612"/>
                    <a:gd name="connsiteX26" fmla="*/ 952324 w 2701062"/>
                    <a:gd name="connsiteY26" fmla="*/ 1525404 h 3539612"/>
                    <a:gd name="connsiteX27" fmla="*/ 1015532 w 2701062"/>
                    <a:gd name="connsiteY27" fmla="*/ 1529617 h 3539612"/>
                    <a:gd name="connsiteX28" fmla="*/ 1040815 w 2701062"/>
                    <a:gd name="connsiteY28" fmla="*/ 1567542 h 3539612"/>
                    <a:gd name="connsiteX29" fmla="*/ 1036601 w 2701062"/>
                    <a:gd name="connsiteY29" fmla="*/ 1605466 h 3539612"/>
                    <a:gd name="connsiteX30" fmla="*/ 1104022 w 2701062"/>
                    <a:gd name="connsiteY30" fmla="*/ 1706598 h 3539612"/>
                    <a:gd name="connsiteX31" fmla="*/ 1053456 w 2701062"/>
                    <a:gd name="connsiteY31" fmla="*/ 1731881 h 3539612"/>
                    <a:gd name="connsiteX32" fmla="*/ 998676 w 2701062"/>
                    <a:gd name="connsiteY32" fmla="*/ 1727667 h 3539612"/>
                    <a:gd name="connsiteX33" fmla="*/ 964966 w 2701062"/>
                    <a:gd name="connsiteY33" fmla="*/ 1807730 h 3539612"/>
                    <a:gd name="connsiteX34" fmla="*/ 1015532 w 2701062"/>
                    <a:gd name="connsiteY34" fmla="*/ 1849868 h 3539612"/>
                    <a:gd name="connsiteX35" fmla="*/ 994463 w 2701062"/>
                    <a:gd name="connsiteY35" fmla="*/ 1946786 h 3539612"/>
                    <a:gd name="connsiteX36" fmla="*/ 1019746 w 2701062"/>
                    <a:gd name="connsiteY36" fmla="*/ 1980497 h 3539612"/>
                    <a:gd name="connsiteX37" fmla="*/ 990249 w 2701062"/>
                    <a:gd name="connsiteY37" fmla="*/ 2014207 h 3539612"/>
                    <a:gd name="connsiteX38" fmla="*/ 948110 w 2701062"/>
                    <a:gd name="connsiteY38" fmla="*/ 2014207 h 3539612"/>
                    <a:gd name="connsiteX39" fmla="*/ 939683 w 2701062"/>
                    <a:gd name="connsiteY39" fmla="*/ 2052132 h 3539612"/>
                    <a:gd name="connsiteX40" fmla="*/ 994463 w 2701062"/>
                    <a:gd name="connsiteY40" fmla="*/ 2098484 h 3539612"/>
                    <a:gd name="connsiteX41" fmla="*/ 981821 w 2701062"/>
                    <a:gd name="connsiteY41" fmla="*/ 2279678 h 3539612"/>
                    <a:gd name="connsiteX42" fmla="*/ 1015532 w 2701062"/>
                    <a:gd name="connsiteY42" fmla="*/ 2359741 h 3539612"/>
                    <a:gd name="connsiteX43" fmla="*/ 1049242 w 2701062"/>
                    <a:gd name="connsiteY43" fmla="*/ 2359741 h 3539612"/>
                    <a:gd name="connsiteX44" fmla="*/ 1129305 w 2701062"/>
                    <a:gd name="connsiteY44" fmla="*/ 2427162 h 3539612"/>
                    <a:gd name="connsiteX45" fmla="*/ 1125091 w 2701062"/>
                    <a:gd name="connsiteY45" fmla="*/ 2557791 h 3539612"/>
                    <a:gd name="connsiteX46" fmla="*/ 1087167 w 2701062"/>
                    <a:gd name="connsiteY46" fmla="*/ 2620998 h 3539612"/>
                    <a:gd name="connsiteX47" fmla="*/ 1015532 w 2701062"/>
                    <a:gd name="connsiteY47" fmla="*/ 2688419 h 3539612"/>
                    <a:gd name="connsiteX48" fmla="*/ 1007104 w 2701062"/>
                    <a:gd name="connsiteY48" fmla="*/ 2776910 h 3539612"/>
                    <a:gd name="connsiteX49" fmla="*/ 922828 w 2701062"/>
                    <a:gd name="connsiteY49" fmla="*/ 2789551 h 3539612"/>
                    <a:gd name="connsiteX50" fmla="*/ 868048 w 2701062"/>
                    <a:gd name="connsiteY50" fmla="*/ 2793765 h 3539612"/>
                    <a:gd name="connsiteX51" fmla="*/ 830123 w 2701062"/>
                    <a:gd name="connsiteY51" fmla="*/ 2755840 h 3539612"/>
                    <a:gd name="connsiteX52" fmla="*/ 577294 w 2701062"/>
                    <a:gd name="connsiteY52" fmla="*/ 2776910 h 3539612"/>
                    <a:gd name="connsiteX53" fmla="*/ 568866 w 2701062"/>
                    <a:gd name="connsiteY53" fmla="*/ 2882255 h 3539612"/>
                    <a:gd name="connsiteX54" fmla="*/ 514087 w 2701062"/>
                    <a:gd name="connsiteY54" fmla="*/ 2915966 h 3539612"/>
                    <a:gd name="connsiteX55" fmla="*/ 484590 w 2701062"/>
                    <a:gd name="connsiteY55" fmla="*/ 2882255 h 3539612"/>
                    <a:gd name="connsiteX56" fmla="*/ 446665 w 2701062"/>
                    <a:gd name="connsiteY56" fmla="*/ 2907538 h 3539612"/>
                    <a:gd name="connsiteX57" fmla="*/ 434024 w 2701062"/>
                    <a:gd name="connsiteY57" fmla="*/ 3025525 h 3539612"/>
                    <a:gd name="connsiteX58" fmla="*/ 328678 w 2701062"/>
                    <a:gd name="connsiteY58" fmla="*/ 3151940 h 3539612"/>
                    <a:gd name="connsiteX59" fmla="*/ 273899 w 2701062"/>
                    <a:gd name="connsiteY59" fmla="*/ 3164581 h 3539612"/>
                    <a:gd name="connsiteX60" fmla="*/ 252829 w 2701062"/>
                    <a:gd name="connsiteY60" fmla="*/ 3215147 h 3539612"/>
                    <a:gd name="connsiteX61" fmla="*/ 202263 w 2701062"/>
                    <a:gd name="connsiteY61" fmla="*/ 3295210 h 3539612"/>
                    <a:gd name="connsiteX62" fmla="*/ 164339 w 2701062"/>
                    <a:gd name="connsiteY62" fmla="*/ 3324707 h 3539612"/>
                    <a:gd name="connsiteX63" fmla="*/ 75849 w 2701062"/>
                    <a:gd name="connsiteY63" fmla="*/ 3354204 h 3539612"/>
                    <a:gd name="connsiteX64" fmla="*/ 12641 w 2701062"/>
                    <a:gd name="connsiteY64" fmla="*/ 3387914 h 3539612"/>
                    <a:gd name="connsiteX65" fmla="*/ 0 w 2701062"/>
                    <a:gd name="connsiteY65" fmla="*/ 3467977 h 3539612"/>
                    <a:gd name="connsiteX66" fmla="*/ 63207 w 2701062"/>
                    <a:gd name="connsiteY66" fmla="*/ 3463763 h 3539612"/>
                    <a:gd name="connsiteX67" fmla="*/ 96918 w 2701062"/>
                    <a:gd name="connsiteY67" fmla="*/ 3417411 h 3539612"/>
                    <a:gd name="connsiteX68" fmla="*/ 155911 w 2701062"/>
                    <a:gd name="connsiteY68" fmla="*/ 3459549 h 3539612"/>
                    <a:gd name="connsiteX69" fmla="*/ 164339 w 2701062"/>
                    <a:gd name="connsiteY69" fmla="*/ 3539612 h 3539612"/>
                    <a:gd name="connsiteX70" fmla="*/ 265471 w 2701062"/>
                    <a:gd name="connsiteY70" fmla="*/ 3489046 h 3539612"/>
                    <a:gd name="connsiteX71" fmla="*/ 252829 w 2701062"/>
                    <a:gd name="connsiteY71" fmla="*/ 3430052 h 3539612"/>
                    <a:gd name="connsiteX72" fmla="*/ 307609 w 2701062"/>
                    <a:gd name="connsiteY72" fmla="*/ 3387914 h 3539612"/>
                    <a:gd name="connsiteX73" fmla="*/ 345534 w 2701062"/>
                    <a:gd name="connsiteY73" fmla="*/ 3349990 h 3539612"/>
                    <a:gd name="connsiteX74" fmla="*/ 375030 w 2701062"/>
                    <a:gd name="connsiteY74" fmla="*/ 3307851 h 3539612"/>
                    <a:gd name="connsiteX75" fmla="*/ 497231 w 2701062"/>
                    <a:gd name="connsiteY75" fmla="*/ 3316279 h 3539612"/>
                    <a:gd name="connsiteX76" fmla="*/ 497231 w 2701062"/>
                    <a:gd name="connsiteY76" fmla="*/ 3316279 h 3539612"/>
                    <a:gd name="connsiteX77" fmla="*/ 568866 w 2701062"/>
                    <a:gd name="connsiteY77" fmla="*/ 3349990 h 3539612"/>
                    <a:gd name="connsiteX78" fmla="*/ 589935 w 2701062"/>
                    <a:gd name="connsiteY78" fmla="*/ 3328921 h 3539612"/>
                    <a:gd name="connsiteX79" fmla="*/ 648929 w 2701062"/>
                    <a:gd name="connsiteY79" fmla="*/ 3358417 h 3539612"/>
                    <a:gd name="connsiteX80" fmla="*/ 674212 w 2701062"/>
                    <a:gd name="connsiteY80" fmla="*/ 3354204 h 3539612"/>
                    <a:gd name="connsiteX81" fmla="*/ 720564 w 2701062"/>
                    <a:gd name="connsiteY81" fmla="*/ 3417411 h 3539612"/>
                    <a:gd name="connsiteX82" fmla="*/ 754275 w 2701062"/>
                    <a:gd name="connsiteY82" fmla="*/ 3408983 h 3539612"/>
                    <a:gd name="connsiteX83" fmla="*/ 804840 w 2701062"/>
                    <a:gd name="connsiteY83" fmla="*/ 3333134 h 3539612"/>
                    <a:gd name="connsiteX84" fmla="*/ 842765 w 2701062"/>
                    <a:gd name="connsiteY84" fmla="*/ 3299424 h 3539612"/>
                    <a:gd name="connsiteX85" fmla="*/ 830123 w 2701062"/>
                    <a:gd name="connsiteY85" fmla="*/ 3244644 h 3539612"/>
                    <a:gd name="connsiteX86" fmla="*/ 859620 w 2701062"/>
                    <a:gd name="connsiteY86" fmla="*/ 3189864 h 3539612"/>
                    <a:gd name="connsiteX87" fmla="*/ 918614 w 2701062"/>
                    <a:gd name="connsiteY87" fmla="*/ 3139299 h 3539612"/>
                    <a:gd name="connsiteX88" fmla="*/ 1011318 w 2701062"/>
                    <a:gd name="connsiteY88" fmla="*/ 3122443 h 3539612"/>
                    <a:gd name="connsiteX89" fmla="*/ 1078739 w 2701062"/>
                    <a:gd name="connsiteY89" fmla="*/ 3109802 h 3539612"/>
                    <a:gd name="connsiteX90" fmla="*/ 1163016 w 2701062"/>
                    <a:gd name="connsiteY90" fmla="*/ 3181437 h 3539612"/>
                    <a:gd name="connsiteX91" fmla="*/ 1222009 w 2701062"/>
                    <a:gd name="connsiteY91" fmla="*/ 3215147 h 3539612"/>
                    <a:gd name="connsiteX92" fmla="*/ 1226223 w 2701062"/>
                    <a:gd name="connsiteY92" fmla="*/ 3168795 h 3539612"/>
                    <a:gd name="connsiteX93" fmla="*/ 1243078 w 2701062"/>
                    <a:gd name="connsiteY93" fmla="*/ 3160368 h 3539612"/>
                    <a:gd name="connsiteX94" fmla="*/ 1344210 w 2701062"/>
                    <a:gd name="connsiteY94" fmla="*/ 3181437 h 3539612"/>
                    <a:gd name="connsiteX95" fmla="*/ 1398990 w 2701062"/>
                    <a:gd name="connsiteY95" fmla="*/ 3189864 h 3539612"/>
                    <a:gd name="connsiteX96" fmla="*/ 1436914 w 2701062"/>
                    <a:gd name="connsiteY96" fmla="*/ 3118229 h 3539612"/>
                    <a:gd name="connsiteX97" fmla="*/ 1495908 w 2701062"/>
                    <a:gd name="connsiteY97" fmla="*/ 3109802 h 3539612"/>
                    <a:gd name="connsiteX98" fmla="*/ 1597040 w 2701062"/>
                    <a:gd name="connsiteY98" fmla="*/ 3164581 h 3539612"/>
                    <a:gd name="connsiteX99" fmla="*/ 1656033 w 2701062"/>
                    <a:gd name="connsiteY99" fmla="*/ 3185651 h 3539612"/>
                    <a:gd name="connsiteX100" fmla="*/ 1719240 w 2701062"/>
                    <a:gd name="connsiteY100" fmla="*/ 3126657 h 3539612"/>
                    <a:gd name="connsiteX101" fmla="*/ 1715027 w 2701062"/>
                    <a:gd name="connsiteY101" fmla="*/ 3055022 h 3539612"/>
                    <a:gd name="connsiteX102" fmla="*/ 1833014 w 2701062"/>
                    <a:gd name="connsiteY102" fmla="*/ 3105588 h 3539612"/>
                    <a:gd name="connsiteX103" fmla="*/ 1862510 w 2701062"/>
                    <a:gd name="connsiteY103" fmla="*/ 3055022 h 3539612"/>
                    <a:gd name="connsiteX104" fmla="*/ 2018422 w 2701062"/>
                    <a:gd name="connsiteY104" fmla="*/ 3033953 h 3539612"/>
                    <a:gd name="connsiteX105" fmla="*/ 2186975 w 2701062"/>
                    <a:gd name="connsiteY105" fmla="*/ 3092946 h 3539612"/>
                    <a:gd name="connsiteX106" fmla="*/ 2254396 w 2701062"/>
                    <a:gd name="connsiteY106" fmla="*/ 3008670 h 3539612"/>
                    <a:gd name="connsiteX107" fmla="*/ 2338673 w 2701062"/>
                    <a:gd name="connsiteY107" fmla="*/ 3008670 h 3539612"/>
                    <a:gd name="connsiteX108" fmla="*/ 2380811 w 2701062"/>
                    <a:gd name="connsiteY108" fmla="*/ 2953890 h 3539612"/>
                    <a:gd name="connsiteX109" fmla="*/ 2456660 w 2701062"/>
                    <a:gd name="connsiteY109" fmla="*/ 2958104 h 3539612"/>
                    <a:gd name="connsiteX110" fmla="*/ 2469301 w 2701062"/>
                    <a:gd name="connsiteY110" fmla="*/ 2878041 h 3539612"/>
                    <a:gd name="connsiteX111" fmla="*/ 2595716 w 2701062"/>
                    <a:gd name="connsiteY111" fmla="*/ 2810620 h 3539612"/>
                    <a:gd name="connsiteX112" fmla="*/ 2595716 w 2701062"/>
                    <a:gd name="connsiteY112" fmla="*/ 2709488 h 3539612"/>
                    <a:gd name="connsiteX113" fmla="*/ 2616785 w 2701062"/>
                    <a:gd name="connsiteY113" fmla="*/ 2671564 h 3539612"/>
                    <a:gd name="connsiteX114" fmla="*/ 2591502 w 2701062"/>
                    <a:gd name="connsiteY114" fmla="*/ 2646281 h 3539612"/>
                    <a:gd name="connsiteX115" fmla="*/ 2515653 w 2701062"/>
                    <a:gd name="connsiteY115" fmla="*/ 2646281 h 3539612"/>
                    <a:gd name="connsiteX116" fmla="*/ 2460874 w 2701062"/>
                    <a:gd name="connsiteY116" fmla="*/ 2658922 h 3539612"/>
                    <a:gd name="connsiteX117" fmla="*/ 2435591 w 2701062"/>
                    <a:gd name="connsiteY117" fmla="*/ 2671564 h 3539612"/>
                    <a:gd name="connsiteX118" fmla="*/ 2397666 w 2701062"/>
                    <a:gd name="connsiteY118" fmla="*/ 2620998 h 3539612"/>
                    <a:gd name="connsiteX119" fmla="*/ 2347100 w 2701062"/>
                    <a:gd name="connsiteY119" fmla="*/ 2595715 h 3539612"/>
                    <a:gd name="connsiteX120" fmla="*/ 2410308 w 2701062"/>
                    <a:gd name="connsiteY120" fmla="*/ 2557791 h 3539612"/>
                    <a:gd name="connsiteX121" fmla="*/ 2439804 w 2701062"/>
                    <a:gd name="connsiteY121" fmla="*/ 2410307 h 3539612"/>
                    <a:gd name="connsiteX122" fmla="*/ 2481943 w 2701062"/>
                    <a:gd name="connsiteY122" fmla="*/ 2444017 h 3539612"/>
                    <a:gd name="connsiteX123" fmla="*/ 2532509 w 2701062"/>
                    <a:gd name="connsiteY123" fmla="*/ 2372382 h 3539612"/>
                    <a:gd name="connsiteX124" fmla="*/ 2545150 w 2701062"/>
                    <a:gd name="connsiteY124" fmla="*/ 2334458 h 3539612"/>
                    <a:gd name="connsiteX125" fmla="*/ 2633640 w 2701062"/>
                    <a:gd name="connsiteY125" fmla="*/ 2220685 h 3539612"/>
                    <a:gd name="connsiteX126" fmla="*/ 2650496 w 2701062"/>
                    <a:gd name="connsiteY126" fmla="*/ 2127981 h 3539612"/>
                    <a:gd name="connsiteX127" fmla="*/ 2696848 w 2701062"/>
                    <a:gd name="connsiteY127" fmla="*/ 2052132 h 3539612"/>
                    <a:gd name="connsiteX128" fmla="*/ 2701062 w 2701062"/>
                    <a:gd name="connsiteY128" fmla="*/ 1845654 h 3539612"/>
                    <a:gd name="connsiteX129" fmla="*/ 2503012 w 2701062"/>
                    <a:gd name="connsiteY129" fmla="*/ 1710812 h 3539612"/>
                    <a:gd name="connsiteX130" fmla="*/ 2237541 w 2701062"/>
                    <a:gd name="connsiteY130" fmla="*/ 1681315 h 3539612"/>
                    <a:gd name="connsiteX131" fmla="*/ 2161692 w 2701062"/>
                    <a:gd name="connsiteY131" fmla="*/ 1769805 h 3539612"/>
                    <a:gd name="connsiteX132" fmla="*/ 2123768 w 2701062"/>
                    <a:gd name="connsiteY132" fmla="*/ 1761378 h 3539612"/>
                    <a:gd name="connsiteX133" fmla="*/ 2111126 w 2701062"/>
                    <a:gd name="connsiteY133" fmla="*/ 1710812 h 3539612"/>
                    <a:gd name="connsiteX134" fmla="*/ 2203830 w 2701062"/>
                    <a:gd name="connsiteY134" fmla="*/ 1613894 h 3539612"/>
                    <a:gd name="connsiteX135" fmla="*/ 2178547 w 2701062"/>
                    <a:gd name="connsiteY135" fmla="*/ 1474838 h 3539612"/>
                    <a:gd name="connsiteX136" fmla="*/ 2090057 w 2701062"/>
                    <a:gd name="connsiteY136" fmla="*/ 1382134 h 3539612"/>
                    <a:gd name="connsiteX137" fmla="*/ 2056346 w 2701062"/>
                    <a:gd name="connsiteY137" fmla="*/ 1352637 h 3539612"/>
                    <a:gd name="connsiteX138" fmla="*/ 2127981 w 2701062"/>
                    <a:gd name="connsiteY138" fmla="*/ 1339995 h 3539612"/>
                    <a:gd name="connsiteX139" fmla="*/ 2127981 w 2701062"/>
                    <a:gd name="connsiteY139" fmla="*/ 1306285 h 3539612"/>
                    <a:gd name="connsiteX140" fmla="*/ 2031063 w 2701062"/>
                    <a:gd name="connsiteY140" fmla="*/ 1179870 h 3539612"/>
                    <a:gd name="connsiteX141" fmla="*/ 2022636 w 2701062"/>
                    <a:gd name="connsiteY141" fmla="*/ 1095593 h 3539612"/>
                    <a:gd name="connsiteX142" fmla="*/ 2056346 w 2701062"/>
                    <a:gd name="connsiteY142" fmla="*/ 1032386 h 3539612"/>
                    <a:gd name="connsiteX143" fmla="*/ 2039491 w 2701062"/>
                    <a:gd name="connsiteY143" fmla="*/ 998675 h 3539612"/>
                    <a:gd name="connsiteX144" fmla="*/ 1967856 w 2701062"/>
                    <a:gd name="connsiteY144" fmla="*/ 977606 h 3539612"/>
                    <a:gd name="connsiteX145" fmla="*/ 1929932 w 2701062"/>
                    <a:gd name="connsiteY145" fmla="*/ 918613 h 3539612"/>
                    <a:gd name="connsiteX146" fmla="*/ 1934146 w 2701062"/>
                    <a:gd name="connsiteY146" fmla="*/ 859619 h 3539612"/>
                    <a:gd name="connsiteX147" fmla="*/ 1727668 w 2701062"/>
                    <a:gd name="connsiteY147" fmla="*/ 741632 h 3539612"/>
                    <a:gd name="connsiteX148" fmla="*/ 1664461 w 2701062"/>
                    <a:gd name="connsiteY148" fmla="*/ 682639 h 3539612"/>
                    <a:gd name="connsiteX149" fmla="*/ 1516977 w 2701062"/>
                    <a:gd name="connsiteY149" fmla="*/ 143270 h 3539612"/>
                    <a:gd name="connsiteX150" fmla="*/ 1407417 w 2701062"/>
                    <a:gd name="connsiteY150" fmla="*/ 25284 h 3539612"/>
                    <a:gd name="connsiteX151" fmla="*/ 1327354 w 2701062"/>
                    <a:gd name="connsiteY151" fmla="*/ 0 h 3539612"/>
                    <a:gd name="connsiteX0" fmla="*/ 1327354 w 2701062"/>
                    <a:gd name="connsiteY0" fmla="*/ 0 h 3539612"/>
                    <a:gd name="connsiteX1" fmla="*/ 1365279 w 2701062"/>
                    <a:gd name="connsiteY1" fmla="*/ 8428 h 3539612"/>
                    <a:gd name="connsiteX2" fmla="*/ 1264148 w 2701062"/>
                    <a:gd name="connsiteY2" fmla="*/ 84276 h 3539612"/>
                    <a:gd name="connsiteX3" fmla="*/ 1281002 w 2701062"/>
                    <a:gd name="connsiteY3" fmla="*/ 223333 h 3539612"/>
                    <a:gd name="connsiteX4" fmla="*/ 1141946 w 2701062"/>
                    <a:gd name="connsiteY4" fmla="*/ 358175 h 3539612"/>
                    <a:gd name="connsiteX5" fmla="*/ 876475 w 2701062"/>
                    <a:gd name="connsiteY5" fmla="*/ 615217 h 3539612"/>
                    <a:gd name="connsiteX6" fmla="*/ 804840 w 2701062"/>
                    <a:gd name="connsiteY6" fmla="*/ 686852 h 3539612"/>
                    <a:gd name="connsiteX7" fmla="*/ 813268 w 2701062"/>
                    <a:gd name="connsiteY7" fmla="*/ 817481 h 3539612"/>
                    <a:gd name="connsiteX8" fmla="*/ 897545 w 2701062"/>
                    <a:gd name="connsiteY8" fmla="*/ 986034 h 3539612"/>
                    <a:gd name="connsiteX9" fmla="*/ 943897 w 2701062"/>
                    <a:gd name="connsiteY9" fmla="*/ 1070310 h 3539612"/>
                    <a:gd name="connsiteX10" fmla="*/ 964966 w 2701062"/>
                    <a:gd name="connsiteY10" fmla="*/ 1099807 h 3539612"/>
                    <a:gd name="connsiteX11" fmla="*/ 994463 w 2701062"/>
                    <a:gd name="connsiteY11" fmla="*/ 1074524 h 3539612"/>
                    <a:gd name="connsiteX12" fmla="*/ 1011318 w 2701062"/>
                    <a:gd name="connsiteY12" fmla="*/ 1019745 h 3539612"/>
                    <a:gd name="connsiteX13" fmla="*/ 1057670 w 2701062"/>
                    <a:gd name="connsiteY13" fmla="*/ 1011317 h 3539612"/>
                    <a:gd name="connsiteX14" fmla="*/ 1053456 w 2701062"/>
                    <a:gd name="connsiteY14" fmla="*/ 1074524 h 3539612"/>
                    <a:gd name="connsiteX15" fmla="*/ 1040815 w 2701062"/>
                    <a:gd name="connsiteY15" fmla="*/ 1108235 h 3539612"/>
                    <a:gd name="connsiteX16" fmla="*/ 1049242 w 2701062"/>
                    <a:gd name="connsiteY16" fmla="*/ 1133518 h 3539612"/>
                    <a:gd name="connsiteX17" fmla="*/ 986035 w 2701062"/>
                    <a:gd name="connsiteY17" fmla="*/ 1150373 h 3539612"/>
                    <a:gd name="connsiteX18" fmla="*/ 1011318 w 2701062"/>
                    <a:gd name="connsiteY18" fmla="*/ 1285216 h 3539612"/>
                    <a:gd name="connsiteX19" fmla="*/ 1049242 w 2701062"/>
                    <a:gd name="connsiteY19" fmla="*/ 1281002 h 3539612"/>
                    <a:gd name="connsiteX20" fmla="*/ 1040815 w 2701062"/>
                    <a:gd name="connsiteY20" fmla="*/ 1344209 h 3539612"/>
                    <a:gd name="connsiteX21" fmla="*/ 981821 w 2701062"/>
                    <a:gd name="connsiteY21" fmla="*/ 1377920 h 3539612"/>
                    <a:gd name="connsiteX22" fmla="*/ 931255 w 2701062"/>
                    <a:gd name="connsiteY22" fmla="*/ 1377920 h 3539612"/>
                    <a:gd name="connsiteX23" fmla="*/ 897545 w 2701062"/>
                    <a:gd name="connsiteY23" fmla="*/ 1441127 h 3539612"/>
                    <a:gd name="connsiteX24" fmla="*/ 901758 w 2701062"/>
                    <a:gd name="connsiteY24" fmla="*/ 1470624 h 3539612"/>
                    <a:gd name="connsiteX25" fmla="*/ 948110 w 2701062"/>
                    <a:gd name="connsiteY25" fmla="*/ 1479051 h 3539612"/>
                    <a:gd name="connsiteX26" fmla="*/ 931255 w 2701062"/>
                    <a:gd name="connsiteY26" fmla="*/ 1516976 h 3539612"/>
                    <a:gd name="connsiteX27" fmla="*/ 952324 w 2701062"/>
                    <a:gd name="connsiteY27" fmla="*/ 1525404 h 3539612"/>
                    <a:gd name="connsiteX28" fmla="*/ 1015532 w 2701062"/>
                    <a:gd name="connsiteY28" fmla="*/ 1529617 h 3539612"/>
                    <a:gd name="connsiteX29" fmla="*/ 1040815 w 2701062"/>
                    <a:gd name="connsiteY29" fmla="*/ 1567542 h 3539612"/>
                    <a:gd name="connsiteX30" fmla="*/ 1036601 w 2701062"/>
                    <a:gd name="connsiteY30" fmla="*/ 1605466 h 3539612"/>
                    <a:gd name="connsiteX31" fmla="*/ 1104022 w 2701062"/>
                    <a:gd name="connsiteY31" fmla="*/ 1706598 h 3539612"/>
                    <a:gd name="connsiteX32" fmla="*/ 1053456 w 2701062"/>
                    <a:gd name="connsiteY32" fmla="*/ 1731881 h 3539612"/>
                    <a:gd name="connsiteX33" fmla="*/ 998676 w 2701062"/>
                    <a:gd name="connsiteY33" fmla="*/ 1727667 h 3539612"/>
                    <a:gd name="connsiteX34" fmla="*/ 964966 w 2701062"/>
                    <a:gd name="connsiteY34" fmla="*/ 1807730 h 3539612"/>
                    <a:gd name="connsiteX35" fmla="*/ 1015532 w 2701062"/>
                    <a:gd name="connsiteY35" fmla="*/ 1849868 h 3539612"/>
                    <a:gd name="connsiteX36" fmla="*/ 994463 w 2701062"/>
                    <a:gd name="connsiteY36" fmla="*/ 1946786 h 3539612"/>
                    <a:gd name="connsiteX37" fmla="*/ 1019746 w 2701062"/>
                    <a:gd name="connsiteY37" fmla="*/ 1980497 h 3539612"/>
                    <a:gd name="connsiteX38" fmla="*/ 990249 w 2701062"/>
                    <a:gd name="connsiteY38" fmla="*/ 2014207 h 3539612"/>
                    <a:gd name="connsiteX39" fmla="*/ 948110 w 2701062"/>
                    <a:gd name="connsiteY39" fmla="*/ 2014207 h 3539612"/>
                    <a:gd name="connsiteX40" fmla="*/ 939683 w 2701062"/>
                    <a:gd name="connsiteY40" fmla="*/ 2052132 h 3539612"/>
                    <a:gd name="connsiteX41" fmla="*/ 994463 w 2701062"/>
                    <a:gd name="connsiteY41" fmla="*/ 2098484 h 3539612"/>
                    <a:gd name="connsiteX42" fmla="*/ 981821 w 2701062"/>
                    <a:gd name="connsiteY42" fmla="*/ 2279678 h 3539612"/>
                    <a:gd name="connsiteX43" fmla="*/ 1015532 w 2701062"/>
                    <a:gd name="connsiteY43" fmla="*/ 2359741 h 3539612"/>
                    <a:gd name="connsiteX44" fmla="*/ 1049242 w 2701062"/>
                    <a:gd name="connsiteY44" fmla="*/ 2359741 h 3539612"/>
                    <a:gd name="connsiteX45" fmla="*/ 1129305 w 2701062"/>
                    <a:gd name="connsiteY45" fmla="*/ 2427162 h 3539612"/>
                    <a:gd name="connsiteX46" fmla="*/ 1125091 w 2701062"/>
                    <a:gd name="connsiteY46" fmla="*/ 2557791 h 3539612"/>
                    <a:gd name="connsiteX47" fmla="*/ 1087167 w 2701062"/>
                    <a:gd name="connsiteY47" fmla="*/ 2620998 h 3539612"/>
                    <a:gd name="connsiteX48" fmla="*/ 1015532 w 2701062"/>
                    <a:gd name="connsiteY48" fmla="*/ 2688419 h 3539612"/>
                    <a:gd name="connsiteX49" fmla="*/ 1007104 w 2701062"/>
                    <a:gd name="connsiteY49" fmla="*/ 2776910 h 3539612"/>
                    <a:gd name="connsiteX50" fmla="*/ 922828 w 2701062"/>
                    <a:gd name="connsiteY50" fmla="*/ 2789551 h 3539612"/>
                    <a:gd name="connsiteX51" fmla="*/ 868048 w 2701062"/>
                    <a:gd name="connsiteY51" fmla="*/ 2793765 h 3539612"/>
                    <a:gd name="connsiteX52" fmla="*/ 830123 w 2701062"/>
                    <a:gd name="connsiteY52" fmla="*/ 2755840 h 3539612"/>
                    <a:gd name="connsiteX53" fmla="*/ 577294 w 2701062"/>
                    <a:gd name="connsiteY53" fmla="*/ 2776910 h 3539612"/>
                    <a:gd name="connsiteX54" fmla="*/ 568866 w 2701062"/>
                    <a:gd name="connsiteY54" fmla="*/ 2882255 h 3539612"/>
                    <a:gd name="connsiteX55" fmla="*/ 514087 w 2701062"/>
                    <a:gd name="connsiteY55" fmla="*/ 2915966 h 3539612"/>
                    <a:gd name="connsiteX56" fmla="*/ 484590 w 2701062"/>
                    <a:gd name="connsiteY56" fmla="*/ 2882255 h 3539612"/>
                    <a:gd name="connsiteX57" fmla="*/ 446665 w 2701062"/>
                    <a:gd name="connsiteY57" fmla="*/ 2907538 h 3539612"/>
                    <a:gd name="connsiteX58" fmla="*/ 434024 w 2701062"/>
                    <a:gd name="connsiteY58" fmla="*/ 3025525 h 3539612"/>
                    <a:gd name="connsiteX59" fmla="*/ 328678 w 2701062"/>
                    <a:gd name="connsiteY59" fmla="*/ 3151940 h 3539612"/>
                    <a:gd name="connsiteX60" fmla="*/ 273899 w 2701062"/>
                    <a:gd name="connsiteY60" fmla="*/ 3164581 h 3539612"/>
                    <a:gd name="connsiteX61" fmla="*/ 252829 w 2701062"/>
                    <a:gd name="connsiteY61" fmla="*/ 3215147 h 3539612"/>
                    <a:gd name="connsiteX62" fmla="*/ 202263 w 2701062"/>
                    <a:gd name="connsiteY62" fmla="*/ 3295210 h 3539612"/>
                    <a:gd name="connsiteX63" fmla="*/ 164339 w 2701062"/>
                    <a:gd name="connsiteY63" fmla="*/ 3324707 h 3539612"/>
                    <a:gd name="connsiteX64" fmla="*/ 75849 w 2701062"/>
                    <a:gd name="connsiteY64" fmla="*/ 3354204 h 3539612"/>
                    <a:gd name="connsiteX65" fmla="*/ 12641 w 2701062"/>
                    <a:gd name="connsiteY65" fmla="*/ 3387914 h 3539612"/>
                    <a:gd name="connsiteX66" fmla="*/ 0 w 2701062"/>
                    <a:gd name="connsiteY66" fmla="*/ 3467977 h 3539612"/>
                    <a:gd name="connsiteX67" fmla="*/ 63207 w 2701062"/>
                    <a:gd name="connsiteY67" fmla="*/ 3463763 h 3539612"/>
                    <a:gd name="connsiteX68" fmla="*/ 96918 w 2701062"/>
                    <a:gd name="connsiteY68" fmla="*/ 3417411 h 3539612"/>
                    <a:gd name="connsiteX69" fmla="*/ 155911 w 2701062"/>
                    <a:gd name="connsiteY69" fmla="*/ 3459549 h 3539612"/>
                    <a:gd name="connsiteX70" fmla="*/ 164339 w 2701062"/>
                    <a:gd name="connsiteY70" fmla="*/ 3539612 h 3539612"/>
                    <a:gd name="connsiteX71" fmla="*/ 265471 w 2701062"/>
                    <a:gd name="connsiteY71" fmla="*/ 3489046 h 3539612"/>
                    <a:gd name="connsiteX72" fmla="*/ 252829 w 2701062"/>
                    <a:gd name="connsiteY72" fmla="*/ 3430052 h 3539612"/>
                    <a:gd name="connsiteX73" fmla="*/ 307609 w 2701062"/>
                    <a:gd name="connsiteY73" fmla="*/ 3387914 h 3539612"/>
                    <a:gd name="connsiteX74" fmla="*/ 345534 w 2701062"/>
                    <a:gd name="connsiteY74" fmla="*/ 3349990 h 3539612"/>
                    <a:gd name="connsiteX75" fmla="*/ 375030 w 2701062"/>
                    <a:gd name="connsiteY75" fmla="*/ 3307851 h 3539612"/>
                    <a:gd name="connsiteX76" fmla="*/ 497231 w 2701062"/>
                    <a:gd name="connsiteY76" fmla="*/ 3316279 h 3539612"/>
                    <a:gd name="connsiteX77" fmla="*/ 497231 w 2701062"/>
                    <a:gd name="connsiteY77" fmla="*/ 3316279 h 3539612"/>
                    <a:gd name="connsiteX78" fmla="*/ 568866 w 2701062"/>
                    <a:gd name="connsiteY78" fmla="*/ 3349990 h 3539612"/>
                    <a:gd name="connsiteX79" fmla="*/ 589935 w 2701062"/>
                    <a:gd name="connsiteY79" fmla="*/ 3328921 h 3539612"/>
                    <a:gd name="connsiteX80" fmla="*/ 648929 w 2701062"/>
                    <a:gd name="connsiteY80" fmla="*/ 3358417 h 3539612"/>
                    <a:gd name="connsiteX81" fmla="*/ 674212 w 2701062"/>
                    <a:gd name="connsiteY81" fmla="*/ 3354204 h 3539612"/>
                    <a:gd name="connsiteX82" fmla="*/ 720564 w 2701062"/>
                    <a:gd name="connsiteY82" fmla="*/ 3417411 h 3539612"/>
                    <a:gd name="connsiteX83" fmla="*/ 754275 w 2701062"/>
                    <a:gd name="connsiteY83" fmla="*/ 3408983 h 3539612"/>
                    <a:gd name="connsiteX84" fmla="*/ 804840 w 2701062"/>
                    <a:gd name="connsiteY84" fmla="*/ 3333134 h 3539612"/>
                    <a:gd name="connsiteX85" fmla="*/ 842765 w 2701062"/>
                    <a:gd name="connsiteY85" fmla="*/ 3299424 h 3539612"/>
                    <a:gd name="connsiteX86" fmla="*/ 830123 w 2701062"/>
                    <a:gd name="connsiteY86" fmla="*/ 3244644 h 3539612"/>
                    <a:gd name="connsiteX87" fmla="*/ 859620 w 2701062"/>
                    <a:gd name="connsiteY87" fmla="*/ 3189864 h 3539612"/>
                    <a:gd name="connsiteX88" fmla="*/ 918614 w 2701062"/>
                    <a:gd name="connsiteY88" fmla="*/ 3139299 h 3539612"/>
                    <a:gd name="connsiteX89" fmla="*/ 1011318 w 2701062"/>
                    <a:gd name="connsiteY89" fmla="*/ 3122443 h 3539612"/>
                    <a:gd name="connsiteX90" fmla="*/ 1078739 w 2701062"/>
                    <a:gd name="connsiteY90" fmla="*/ 3109802 h 3539612"/>
                    <a:gd name="connsiteX91" fmla="*/ 1163016 w 2701062"/>
                    <a:gd name="connsiteY91" fmla="*/ 3181437 h 3539612"/>
                    <a:gd name="connsiteX92" fmla="*/ 1222009 w 2701062"/>
                    <a:gd name="connsiteY92" fmla="*/ 3215147 h 3539612"/>
                    <a:gd name="connsiteX93" fmla="*/ 1226223 w 2701062"/>
                    <a:gd name="connsiteY93" fmla="*/ 3168795 h 3539612"/>
                    <a:gd name="connsiteX94" fmla="*/ 1243078 w 2701062"/>
                    <a:gd name="connsiteY94" fmla="*/ 3160368 h 3539612"/>
                    <a:gd name="connsiteX95" fmla="*/ 1344210 w 2701062"/>
                    <a:gd name="connsiteY95" fmla="*/ 3181437 h 3539612"/>
                    <a:gd name="connsiteX96" fmla="*/ 1398990 w 2701062"/>
                    <a:gd name="connsiteY96" fmla="*/ 3189864 h 3539612"/>
                    <a:gd name="connsiteX97" fmla="*/ 1436914 w 2701062"/>
                    <a:gd name="connsiteY97" fmla="*/ 3118229 h 3539612"/>
                    <a:gd name="connsiteX98" fmla="*/ 1495908 w 2701062"/>
                    <a:gd name="connsiteY98" fmla="*/ 3109802 h 3539612"/>
                    <a:gd name="connsiteX99" fmla="*/ 1597040 w 2701062"/>
                    <a:gd name="connsiteY99" fmla="*/ 3164581 h 3539612"/>
                    <a:gd name="connsiteX100" fmla="*/ 1656033 w 2701062"/>
                    <a:gd name="connsiteY100" fmla="*/ 3185651 h 3539612"/>
                    <a:gd name="connsiteX101" fmla="*/ 1719240 w 2701062"/>
                    <a:gd name="connsiteY101" fmla="*/ 3126657 h 3539612"/>
                    <a:gd name="connsiteX102" fmla="*/ 1715027 w 2701062"/>
                    <a:gd name="connsiteY102" fmla="*/ 3055022 h 3539612"/>
                    <a:gd name="connsiteX103" fmla="*/ 1833014 w 2701062"/>
                    <a:gd name="connsiteY103" fmla="*/ 3105588 h 3539612"/>
                    <a:gd name="connsiteX104" fmla="*/ 1862510 w 2701062"/>
                    <a:gd name="connsiteY104" fmla="*/ 3055022 h 3539612"/>
                    <a:gd name="connsiteX105" fmla="*/ 2018422 w 2701062"/>
                    <a:gd name="connsiteY105" fmla="*/ 3033953 h 3539612"/>
                    <a:gd name="connsiteX106" fmla="*/ 2186975 w 2701062"/>
                    <a:gd name="connsiteY106" fmla="*/ 3092946 h 3539612"/>
                    <a:gd name="connsiteX107" fmla="*/ 2254396 w 2701062"/>
                    <a:gd name="connsiteY107" fmla="*/ 3008670 h 3539612"/>
                    <a:gd name="connsiteX108" fmla="*/ 2338673 w 2701062"/>
                    <a:gd name="connsiteY108" fmla="*/ 3008670 h 3539612"/>
                    <a:gd name="connsiteX109" fmla="*/ 2380811 w 2701062"/>
                    <a:gd name="connsiteY109" fmla="*/ 2953890 h 3539612"/>
                    <a:gd name="connsiteX110" fmla="*/ 2456660 w 2701062"/>
                    <a:gd name="connsiteY110" fmla="*/ 2958104 h 3539612"/>
                    <a:gd name="connsiteX111" fmla="*/ 2469301 w 2701062"/>
                    <a:gd name="connsiteY111" fmla="*/ 2878041 h 3539612"/>
                    <a:gd name="connsiteX112" fmla="*/ 2595716 w 2701062"/>
                    <a:gd name="connsiteY112" fmla="*/ 2810620 h 3539612"/>
                    <a:gd name="connsiteX113" fmla="*/ 2595716 w 2701062"/>
                    <a:gd name="connsiteY113" fmla="*/ 2709488 h 3539612"/>
                    <a:gd name="connsiteX114" fmla="*/ 2616785 w 2701062"/>
                    <a:gd name="connsiteY114" fmla="*/ 2671564 h 3539612"/>
                    <a:gd name="connsiteX115" fmla="*/ 2591502 w 2701062"/>
                    <a:gd name="connsiteY115" fmla="*/ 2646281 h 3539612"/>
                    <a:gd name="connsiteX116" fmla="*/ 2515653 w 2701062"/>
                    <a:gd name="connsiteY116" fmla="*/ 2646281 h 3539612"/>
                    <a:gd name="connsiteX117" fmla="*/ 2460874 w 2701062"/>
                    <a:gd name="connsiteY117" fmla="*/ 2658922 h 3539612"/>
                    <a:gd name="connsiteX118" fmla="*/ 2435591 w 2701062"/>
                    <a:gd name="connsiteY118" fmla="*/ 2671564 h 3539612"/>
                    <a:gd name="connsiteX119" fmla="*/ 2397666 w 2701062"/>
                    <a:gd name="connsiteY119" fmla="*/ 2620998 h 3539612"/>
                    <a:gd name="connsiteX120" fmla="*/ 2347100 w 2701062"/>
                    <a:gd name="connsiteY120" fmla="*/ 2595715 h 3539612"/>
                    <a:gd name="connsiteX121" fmla="*/ 2410308 w 2701062"/>
                    <a:gd name="connsiteY121" fmla="*/ 2557791 h 3539612"/>
                    <a:gd name="connsiteX122" fmla="*/ 2439804 w 2701062"/>
                    <a:gd name="connsiteY122" fmla="*/ 2410307 h 3539612"/>
                    <a:gd name="connsiteX123" fmla="*/ 2481943 w 2701062"/>
                    <a:gd name="connsiteY123" fmla="*/ 2444017 h 3539612"/>
                    <a:gd name="connsiteX124" fmla="*/ 2532509 w 2701062"/>
                    <a:gd name="connsiteY124" fmla="*/ 2372382 h 3539612"/>
                    <a:gd name="connsiteX125" fmla="*/ 2545150 w 2701062"/>
                    <a:gd name="connsiteY125" fmla="*/ 2334458 h 3539612"/>
                    <a:gd name="connsiteX126" fmla="*/ 2633640 w 2701062"/>
                    <a:gd name="connsiteY126" fmla="*/ 2220685 h 3539612"/>
                    <a:gd name="connsiteX127" fmla="*/ 2650496 w 2701062"/>
                    <a:gd name="connsiteY127" fmla="*/ 2127981 h 3539612"/>
                    <a:gd name="connsiteX128" fmla="*/ 2696848 w 2701062"/>
                    <a:gd name="connsiteY128" fmla="*/ 2052132 h 3539612"/>
                    <a:gd name="connsiteX129" fmla="*/ 2701062 w 2701062"/>
                    <a:gd name="connsiteY129" fmla="*/ 1845654 h 3539612"/>
                    <a:gd name="connsiteX130" fmla="*/ 2503012 w 2701062"/>
                    <a:gd name="connsiteY130" fmla="*/ 1710812 h 3539612"/>
                    <a:gd name="connsiteX131" fmla="*/ 2237541 w 2701062"/>
                    <a:gd name="connsiteY131" fmla="*/ 1681315 h 3539612"/>
                    <a:gd name="connsiteX132" fmla="*/ 2161692 w 2701062"/>
                    <a:gd name="connsiteY132" fmla="*/ 1769805 h 3539612"/>
                    <a:gd name="connsiteX133" fmla="*/ 2123768 w 2701062"/>
                    <a:gd name="connsiteY133" fmla="*/ 1761378 h 3539612"/>
                    <a:gd name="connsiteX134" fmla="*/ 2111126 w 2701062"/>
                    <a:gd name="connsiteY134" fmla="*/ 1710812 h 3539612"/>
                    <a:gd name="connsiteX135" fmla="*/ 2203830 w 2701062"/>
                    <a:gd name="connsiteY135" fmla="*/ 1613894 h 3539612"/>
                    <a:gd name="connsiteX136" fmla="*/ 2178547 w 2701062"/>
                    <a:gd name="connsiteY136" fmla="*/ 1474838 h 3539612"/>
                    <a:gd name="connsiteX137" fmla="*/ 2090057 w 2701062"/>
                    <a:gd name="connsiteY137" fmla="*/ 1382134 h 3539612"/>
                    <a:gd name="connsiteX138" fmla="*/ 2056346 w 2701062"/>
                    <a:gd name="connsiteY138" fmla="*/ 1352637 h 3539612"/>
                    <a:gd name="connsiteX139" fmla="*/ 2127981 w 2701062"/>
                    <a:gd name="connsiteY139" fmla="*/ 1339995 h 3539612"/>
                    <a:gd name="connsiteX140" fmla="*/ 2127981 w 2701062"/>
                    <a:gd name="connsiteY140" fmla="*/ 1306285 h 3539612"/>
                    <a:gd name="connsiteX141" fmla="*/ 2031063 w 2701062"/>
                    <a:gd name="connsiteY141" fmla="*/ 1179870 h 3539612"/>
                    <a:gd name="connsiteX142" fmla="*/ 2022636 w 2701062"/>
                    <a:gd name="connsiteY142" fmla="*/ 1095593 h 3539612"/>
                    <a:gd name="connsiteX143" fmla="*/ 2056346 w 2701062"/>
                    <a:gd name="connsiteY143" fmla="*/ 1032386 h 3539612"/>
                    <a:gd name="connsiteX144" fmla="*/ 2039491 w 2701062"/>
                    <a:gd name="connsiteY144" fmla="*/ 998675 h 3539612"/>
                    <a:gd name="connsiteX145" fmla="*/ 1967856 w 2701062"/>
                    <a:gd name="connsiteY145" fmla="*/ 977606 h 3539612"/>
                    <a:gd name="connsiteX146" fmla="*/ 1929932 w 2701062"/>
                    <a:gd name="connsiteY146" fmla="*/ 918613 h 3539612"/>
                    <a:gd name="connsiteX147" fmla="*/ 1934146 w 2701062"/>
                    <a:gd name="connsiteY147" fmla="*/ 859619 h 3539612"/>
                    <a:gd name="connsiteX148" fmla="*/ 1727668 w 2701062"/>
                    <a:gd name="connsiteY148" fmla="*/ 741632 h 3539612"/>
                    <a:gd name="connsiteX149" fmla="*/ 1664461 w 2701062"/>
                    <a:gd name="connsiteY149" fmla="*/ 682639 h 3539612"/>
                    <a:gd name="connsiteX150" fmla="*/ 1516977 w 2701062"/>
                    <a:gd name="connsiteY150" fmla="*/ 143270 h 3539612"/>
                    <a:gd name="connsiteX151" fmla="*/ 1407417 w 2701062"/>
                    <a:gd name="connsiteY151" fmla="*/ 25284 h 3539612"/>
                    <a:gd name="connsiteX152" fmla="*/ 1327354 w 2701062"/>
                    <a:gd name="connsiteY152" fmla="*/ 0 h 3539612"/>
                    <a:gd name="connsiteX0" fmla="*/ 1327354 w 2701062"/>
                    <a:gd name="connsiteY0" fmla="*/ 23107 h 3562719"/>
                    <a:gd name="connsiteX1" fmla="*/ 1365279 w 2701062"/>
                    <a:gd name="connsiteY1" fmla="*/ 31535 h 3562719"/>
                    <a:gd name="connsiteX2" fmla="*/ 1264148 w 2701062"/>
                    <a:gd name="connsiteY2" fmla="*/ 107383 h 3562719"/>
                    <a:gd name="connsiteX3" fmla="*/ 1281002 w 2701062"/>
                    <a:gd name="connsiteY3" fmla="*/ 246440 h 3562719"/>
                    <a:gd name="connsiteX4" fmla="*/ 1141946 w 2701062"/>
                    <a:gd name="connsiteY4" fmla="*/ 381282 h 3562719"/>
                    <a:gd name="connsiteX5" fmla="*/ 876475 w 2701062"/>
                    <a:gd name="connsiteY5" fmla="*/ 638324 h 3562719"/>
                    <a:gd name="connsiteX6" fmla="*/ 804840 w 2701062"/>
                    <a:gd name="connsiteY6" fmla="*/ 709959 h 3562719"/>
                    <a:gd name="connsiteX7" fmla="*/ 813268 w 2701062"/>
                    <a:gd name="connsiteY7" fmla="*/ 840588 h 3562719"/>
                    <a:gd name="connsiteX8" fmla="*/ 897545 w 2701062"/>
                    <a:gd name="connsiteY8" fmla="*/ 1009141 h 3562719"/>
                    <a:gd name="connsiteX9" fmla="*/ 943897 w 2701062"/>
                    <a:gd name="connsiteY9" fmla="*/ 1093417 h 3562719"/>
                    <a:gd name="connsiteX10" fmla="*/ 964966 w 2701062"/>
                    <a:gd name="connsiteY10" fmla="*/ 1122914 h 3562719"/>
                    <a:gd name="connsiteX11" fmla="*/ 994463 w 2701062"/>
                    <a:gd name="connsiteY11" fmla="*/ 1097631 h 3562719"/>
                    <a:gd name="connsiteX12" fmla="*/ 1011318 w 2701062"/>
                    <a:gd name="connsiteY12" fmla="*/ 1042852 h 3562719"/>
                    <a:gd name="connsiteX13" fmla="*/ 1057670 w 2701062"/>
                    <a:gd name="connsiteY13" fmla="*/ 1034424 h 3562719"/>
                    <a:gd name="connsiteX14" fmla="*/ 1053456 w 2701062"/>
                    <a:gd name="connsiteY14" fmla="*/ 1097631 h 3562719"/>
                    <a:gd name="connsiteX15" fmla="*/ 1040815 w 2701062"/>
                    <a:gd name="connsiteY15" fmla="*/ 1131342 h 3562719"/>
                    <a:gd name="connsiteX16" fmla="*/ 1049242 w 2701062"/>
                    <a:gd name="connsiteY16" fmla="*/ 1156625 h 3562719"/>
                    <a:gd name="connsiteX17" fmla="*/ 986035 w 2701062"/>
                    <a:gd name="connsiteY17" fmla="*/ 1173480 h 3562719"/>
                    <a:gd name="connsiteX18" fmla="*/ 1011318 w 2701062"/>
                    <a:gd name="connsiteY18" fmla="*/ 1308323 h 3562719"/>
                    <a:gd name="connsiteX19" fmla="*/ 1049242 w 2701062"/>
                    <a:gd name="connsiteY19" fmla="*/ 1304109 h 3562719"/>
                    <a:gd name="connsiteX20" fmla="*/ 1040815 w 2701062"/>
                    <a:gd name="connsiteY20" fmla="*/ 1367316 h 3562719"/>
                    <a:gd name="connsiteX21" fmla="*/ 981821 w 2701062"/>
                    <a:gd name="connsiteY21" fmla="*/ 1401027 h 3562719"/>
                    <a:gd name="connsiteX22" fmla="*/ 931255 w 2701062"/>
                    <a:gd name="connsiteY22" fmla="*/ 1401027 h 3562719"/>
                    <a:gd name="connsiteX23" fmla="*/ 897545 w 2701062"/>
                    <a:gd name="connsiteY23" fmla="*/ 1464234 h 3562719"/>
                    <a:gd name="connsiteX24" fmla="*/ 901758 w 2701062"/>
                    <a:gd name="connsiteY24" fmla="*/ 1493731 h 3562719"/>
                    <a:gd name="connsiteX25" fmla="*/ 948110 w 2701062"/>
                    <a:gd name="connsiteY25" fmla="*/ 1502158 h 3562719"/>
                    <a:gd name="connsiteX26" fmla="*/ 931255 w 2701062"/>
                    <a:gd name="connsiteY26" fmla="*/ 1540083 h 3562719"/>
                    <a:gd name="connsiteX27" fmla="*/ 952324 w 2701062"/>
                    <a:gd name="connsiteY27" fmla="*/ 1548511 h 3562719"/>
                    <a:gd name="connsiteX28" fmla="*/ 1015532 w 2701062"/>
                    <a:gd name="connsiteY28" fmla="*/ 1552724 h 3562719"/>
                    <a:gd name="connsiteX29" fmla="*/ 1040815 w 2701062"/>
                    <a:gd name="connsiteY29" fmla="*/ 1590649 h 3562719"/>
                    <a:gd name="connsiteX30" fmla="*/ 1036601 w 2701062"/>
                    <a:gd name="connsiteY30" fmla="*/ 1628573 h 3562719"/>
                    <a:gd name="connsiteX31" fmla="*/ 1104022 w 2701062"/>
                    <a:gd name="connsiteY31" fmla="*/ 1729705 h 3562719"/>
                    <a:gd name="connsiteX32" fmla="*/ 1053456 w 2701062"/>
                    <a:gd name="connsiteY32" fmla="*/ 1754988 h 3562719"/>
                    <a:gd name="connsiteX33" fmla="*/ 998676 w 2701062"/>
                    <a:gd name="connsiteY33" fmla="*/ 1750774 h 3562719"/>
                    <a:gd name="connsiteX34" fmla="*/ 964966 w 2701062"/>
                    <a:gd name="connsiteY34" fmla="*/ 1830837 h 3562719"/>
                    <a:gd name="connsiteX35" fmla="*/ 1015532 w 2701062"/>
                    <a:gd name="connsiteY35" fmla="*/ 1872975 h 3562719"/>
                    <a:gd name="connsiteX36" fmla="*/ 994463 w 2701062"/>
                    <a:gd name="connsiteY36" fmla="*/ 1969893 h 3562719"/>
                    <a:gd name="connsiteX37" fmla="*/ 1019746 w 2701062"/>
                    <a:gd name="connsiteY37" fmla="*/ 2003604 h 3562719"/>
                    <a:gd name="connsiteX38" fmla="*/ 990249 w 2701062"/>
                    <a:gd name="connsiteY38" fmla="*/ 2037314 h 3562719"/>
                    <a:gd name="connsiteX39" fmla="*/ 948110 w 2701062"/>
                    <a:gd name="connsiteY39" fmla="*/ 2037314 h 3562719"/>
                    <a:gd name="connsiteX40" fmla="*/ 939683 w 2701062"/>
                    <a:gd name="connsiteY40" fmla="*/ 2075239 h 3562719"/>
                    <a:gd name="connsiteX41" fmla="*/ 994463 w 2701062"/>
                    <a:gd name="connsiteY41" fmla="*/ 2121591 h 3562719"/>
                    <a:gd name="connsiteX42" fmla="*/ 981821 w 2701062"/>
                    <a:gd name="connsiteY42" fmla="*/ 2302785 h 3562719"/>
                    <a:gd name="connsiteX43" fmla="*/ 1015532 w 2701062"/>
                    <a:gd name="connsiteY43" fmla="*/ 2382848 h 3562719"/>
                    <a:gd name="connsiteX44" fmla="*/ 1049242 w 2701062"/>
                    <a:gd name="connsiteY44" fmla="*/ 2382848 h 3562719"/>
                    <a:gd name="connsiteX45" fmla="*/ 1129305 w 2701062"/>
                    <a:gd name="connsiteY45" fmla="*/ 2450269 h 3562719"/>
                    <a:gd name="connsiteX46" fmla="*/ 1125091 w 2701062"/>
                    <a:gd name="connsiteY46" fmla="*/ 2580898 h 3562719"/>
                    <a:gd name="connsiteX47" fmla="*/ 1087167 w 2701062"/>
                    <a:gd name="connsiteY47" fmla="*/ 2644105 h 3562719"/>
                    <a:gd name="connsiteX48" fmla="*/ 1015532 w 2701062"/>
                    <a:gd name="connsiteY48" fmla="*/ 2711526 h 3562719"/>
                    <a:gd name="connsiteX49" fmla="*/ 1007104 w 2701062"/>
                    <a:gd name="connsiteY49" fmla="*/ 2800017 h 3562719"/>
                    <a:gd name="connsiteX50" fmla="*/ 922828 w 2701062"/>
                    <a:gd name="connsiteY50" fmla="*/ 2812658 h 3562719"/>
                    <a:gd name="connsiteX51" fmla="*/ 868048 w 2701062"/>
                    <a:gd name="connsiteY51" fmla="*/ 2816872 h 3562719"/>
                    <a:gd name="connsiteX52" fmla="*/ 830123 w 2701062"/>
                    <a:gd name="connsiteY52" fmla="*/ 2778947 h 3562719"/>
                    <a:gd name="connsiteX53" fmla="*/ 577294 w 2701062"/>
                    <a:gd name="connsiteY53" fmla="*/ 2800017 h 3562719"/>
                    <a:gd name="connsiteX54" fmla="*/ 568866 w 2701062"/>
                    <a:gd name="connsiteY54" fmla="*/ 2905362 h 3562719"/>
                    <a:gd name="connsiteX55" fmla="*/ 514087 w 2701062"/>
                    <a:gd name="connsiteY55" fmla="*/ 2939073 h 3562719"/>
                    <a:gd name="connsiteX56" fmla="*/ 484590 w 2701062"/>
                    <a:gd name="connsiteY56" fmla="*/ 2905362 h 3562719"/>
                    <a:gd name="connsiteX57" fmla="*/ 446665 w 2701062"/>
                    <a:gd name="connsiteY57" fmla="*/ 2930645 h 3562719"/>
                    <a:gd name="connsiteX58" fmla="*/ 434024 w 2701062"/>
                    <a:gd name="connsiteY58" fmla="*/ 3048632 h 3562719"/>
                    <a:gd name="connsiteX59" fmla="*/ 328678 w 2701062"/>
                    <a:gd name="connsiteY59" fmla="*/ 3175047 h 3562719"/>
                    <a:gd name="connsiteX60" fmla="*/ 273899 w 2701062"/>
                    <a:gd name="connsiteY60" fmla="*/ 3187688 h 3562719"/>
                    <a:gd name="connsiteX61" fmla="*/ 252829 w 2701062"/>
                    <a:gd name="connsiteY61" fmla="*/ 3238254 h 3562719"/>
                    <a:gd name="connsiteX62" fmla="*/ 202263 w 2701062"/>
                    <a:gd name="connsiteY62" fmla="*/ 3318317 h 3562719"/>
                    <a:gd name="connsiteX63" fmla="*/ 164339 w 2701062"/>
                    <a:gd name="connsiteY63" fmla="*/ 3347814 h 3562719"/>
                    <a:gd name="connsiteX64" fmla="*/ 75849 w 2701062"/>
                    <a:gd name="connsiteY64" fmla="*/ 3377311 h 3562719"/>
                    <a:gd name="connsiteX65" fmla="*/ 12641 w 2701062"/>
                    <a:gd name="connsiteY65" fmla="*/ 3411021 h 3562719"/>
                    <a:gd name="connsiteX66" fmla="*/ 0 w 2701062"/>
                    <a:gd name="connsiteY66" fmla="*/ 3491084 h 3562719"/>
                    <a:gd name="connsiteX67" fmla="*/ 63207 w 2701062"/>
                    <a:gd name="connsiteY67" fmla="*/ 3486870 h 3562719"/>
                    <a:gd name="connsiteX68" fmla="*/ 96918 w 2701062"/>
                    <a:gd name="connsiteY68" fmla="*/ 3440518 h 3562719"/>
                    <a:gd name="connsiteX69" fmla="*/ 155911 w 2701062"/>
                    <a:gd name="connsiteY69" fmla="*/ 3482656 h 3562719"/>
                    <a:gd name="connsiteX70" fmla="*/ 164339 w 2701062"/>
                    <a:gd name="connsiteY70" fmla="*/ 3562719 h 3562719"/>
                    <a:gd name="connsiteX71" fmla="*/ 265471 w 2701062"/>
                    <a:gd name="connsiteY71" fmla="*/ 3512153 h 3562719"/>
                    <a:gd name="connsiteX72" fmla="*/ 252829 w 2701062"/>
                    <a:gd name="connsiteY72" fmla="*/ 3453159 h 3562719"/>
                    <a:gd name="connsiteX73" fmla="*/ 307609 w 2701062"/>
                    <a:gd name="connsiteY73" fmla="*/ 3411021 h 3562719"/>
                    <a:gd name="connsiteX74" fmla="*/ 345534 w 2701062"/>
                    <a:gd name="connsiteY74" fmla="*/ 3373097 h 3562719"/>
                    <a:gd name="connsiteX75" fmla="*/ 375030 w 2701062"/>
                    <a:gd name="connsiteY75" fmla="*/ 3330958 h 3562719"/>
                    <a:gd name="connsiteX76" fmla="*/ 497231 w 2701062"/>
                    <a:gd name="connsiteY76" fmla="*/ 3339386 h 3562719"/>
                    <a:gd name="connsiteX77" fmla="*/ 497231 w 2701062"/>
                    <a:gd name="connsiteY77" fmla="*/ 3339386 h 3562719"/>
                    <a:gd name="connsiteX78" fmla="*/ 568866 w 2701062"/>
                    <a:gd name="connsiteY78" fmla="*/ 3373097 h 3562719"/>
                    <a:gd name="connsiteX79" fmla="*/ 589935 w 2701062"/>
                    <a:gd name="connsiteY79" fmla="*/ 3352028 h 3562719"/>
                    <a:gd name="connsiteX80" fmla="*/ 648929 w 2701062"/>
                    <a:gd name="connsiteY80" fmla="*/ 3381524 h 3562719"/>
                    <a:gd name="connsiteX81" fmla="*/ 674212 w 2701062"/>
                    <a:gd name="connsiteY81" fmla="*/ 3377311 h 3562719"/>
                    <a:gd name="connsiteX82" fmla="*/ 720564 w 2701062"/>
                    <a:gd name="connsiteY82" fmla="*/ 3440518 h 3562719"/>
                    <a:gd name="connsiteX83" fmla="*/ 754275 w 2701062"/>
                    <a:gd name="connsiteY83" fmla="*/ 3432090 h 3562719"/>
                    <a:gd name="connsiteX84" fmla="*/ 804840 w 2701062"/>
                    <a:gd name="connsiteY84" fmla="*/ 3356241 h 3562719"/>
                    <a:gd name="connsiteX85" fmla="*/ 842765 w 2701062"/>
                    <a:gd name="connsiteY85" fmla="*/ 3322531 h 3562719"/>
                    <a:gd name="connsiteX86" fmla="*/ 830123 w 2701062"/>
                    <a:gd name="connsiteY86" fmla="*/ 3267751 h 3562719"/>
                    <a:gd name="connsiteX87" fmla="*/ 859620 w 2701062"/>
                    <a:gd name="connsiteY87" fmla="*/ 3212971 h 3562719"/>
                    <a:gd name="connsiteX88" fmla="*/ 918614 w 2701062"/>
                    <a:gd name="connsiteY88" fmla="*/ 3162406 h 3562719"/>
                    <a:gd name="connsiteX89" fmla="*/ 1011318 w 2701062"/>
                    <a:gd name="connsiteY89" fmla="*/ 3145550 h 3562719"/>
                    <a:gd name="connsiteX90" fmla="*/ 1078739 w 2701062"/>
                    <a:gd name="connsiteY90" fmla="*/ 3132909 h 3562719"/>
                    <a:gd name="connsiteX91" fmla="*/ 1163016 w 2701062"/>
                    <a:gd name="connsiteY91" fmla="*/ 3204544 h 3562719"/>
                    <a:gd name="connsiteX92" fmla="*/ 1222009 w 2701062"/>
                    <a:gd name="connsiteY92" fmla="*/ 3238254 h 3562719"/>
                    <a:gd name="connsiteX93" fmla="*/ 1226223 w 2701062"/>
                    <a:gd name="connsiteY93" fmla="*/ 3191902 h 3562719"/>
                    <a:gd name="connsiteX94" fmla="*/ 1243078 w 2701062"/>
                    <a:gd name="connsiteY94" fmla="*/ 3183475 h 3562719"/>
                    <a:gd name="connsiteX95" fmla="*/ 1344210 w 2701062"/>
                    <a:gd name="connsiteY95" fmla="*/ 3204544 h 3562719"/>
                    <a:gd name="connsiteX96" fmla="*/ 1398990 w 2701062"/>
                    <a:gd name="connsiteY96" fmla="*/ 3212971 h 3562719"/>
                    <a:gd name="connsiteX97" fmla="*/ 1436914 w 2701062"/>
                    <a:gd name="connsiteY97" fmla="*/ 3141336 h 3562719"/>
                    <a:gd name="connsiteX98" fmla="*/ 1495908 w 2701062"/>
                    <a:gd name="connsiteY98" fmla="*/ 3132909 h 3562719"/>
                    <a:gd name="connsiteX99" fmla="*/ 1597040 w 2701062"/>
                    <a:gd name="connsiteY99" fmla="*/ 3187688 h 3562719"/>
                    <a:gd name="connsiteX100" fmla="*/ 1656033 w 2701062"/>
                    <a:gd name="connsiteY100" fmla="*/ 3208758 h 3562719"/>
                    <a:gd name="connsiteX101" fmla="*/ 1719240 w 2701062"/>
                    <a:gd name="connsiteY101" fmla="*/ 3149764 h 3562719"/>
                    <a:gd name="connsiteX102" fmla="*/ 1715027 w 2701062"/>
                    <a:gd name="connsiteY102" fmla="*/ 3078129 h 3562719"/>
                    <a:gd name="connsiteX103" fmla="*/ 1833014 w 2701062"/>
                    <a:gd name="connsiteY103" fmla="*/ 3128695 h 3562719"/>
                    <a:gd name="connsiteX104" fmla="*/ 1862510 w 2701062"/>
                    <a:gd name="connsiteY104" fmla="*/ 3078129 h 3562719"/>
                    <a:gd name="connsiteX105" fmla="*/ 2018422 w 2701062"/>
                    <a:gd name="connsiteY105" fmla="*/ 3057060 h 3562719"/>
                    <a:gd name="connsiteX106" fmla="*/ 2186975 w 2701062"/>
                    <a:gd name="connsiteY106" fmla="*/ 3116053 h 3562719"/>
                    <a:gd name="connsiteX107" fmla="*/ 2254396 w 2701062"/>
                    <a:gd name="connsiteY107" fmla="*/ 3031777 h 3562719"/>
                    <a:gd name="connsiteX108" fmla="*/ 2338673 w 2701062"/>
                    <a:gd name="connsiteY108" fmla="*/ 3031777 h 3562719"/>
                    <a:gd name="connsiteX109" fmla="*/ 2380811 w 2701062"/>
                    <a:gd name="connsiteY109" fmla="*/ 2976997 h 3562719"/>
                    <a:gd name="connsiteX110" fmla="*/ 2456660 w 2701062"/>
                    <a:gd name="connsiteY110" fmla="*/ 2981211 h 3562719"/>
                    <a:gd name="connsiteX111" fmla="*/ 2469301 w 2701062"/>
                    <a:gd name="connsiteY111" fmla="*/ 2901148 h 3562719"/>
                    <a:gd name="connsiteX112" fmla="*/ 2595716 w 2701062"/>
                    <a:gd name="connsiteY112" fmla="*/ 2833727 h 3562719"/>
                    <a:gd name="connsiteX113" fmla="*/ 2595716 w 2701062"/>
                    <a:gd name="connsiteY113" fmla="*/ 2732595 h 3562719"/>
                    <a:gd name="connsiteX114" fmla="*/ 2616785 w 2701062"/>
                    <a:gd name="connsiteY114" fmla="*/ 2694671 h 3562719"/>
                    <a:gd name="connsiteX115" fmla="*/ 2591502 w 2701062"/>
                    <a:gd name="connsiteY115" fmla="*/ 2669388 h 3562719"/>
                    <a:gd name="connsiteX116" fmla="*/ 2515653 w 2701062"/>
                    <a:gd name="connsiteY116" fmla="*/ 2669388 h 3562719"/>
                    <a:gd name="connsiteX117" fmla="*/ 2460874 w 2701062"/>
                    <a:gd name="connsiteY117" fmla="*/ 2682029 h 3562719"/>
                    <a:gd name="connsiteX118" fmla="*/ 2435591 w 2701062"/>
                    <a:gd name="connsiteY118" fmla="*/ 2694671 h 3562719"/>
                    <a:gd name="connsiteX119" fmla="*/ 2397666 w 2701062"/>
                    <a:gd name="connsiteY119" fmla="*/ 2644105 h 3562719"/>
                    <a:gd name="connsiteX120" fmla="*/ 2347100 w 2701062"/>
                    <a:gd name="connsiteY120" fmla="*/ 2618822 h 3562719"/>
                    <a:gd name="connsiteX121" fmla="*/ 2410308 w 2701062"/>
                    <a:gd name="connsiteY121" fmla="*/ 2580898 h 3562719"/>
                    <a:gd name="connsiteX122" fmla="*/ 2439804 w 2701062"/>
                    <a:gd name="connsiteY122" fmla="*/ 2433414 h 3562719"/>
                    <a:gd name="connsiteX123" fmla="*/ 2481943 w 2701062"/>
                    <a:gd name="connsiteY123" fmla="*/ 2467124 h 3562719"/>
                    <a:gd name="connsiteX124" fmla="*/ 2532509 w 2701062"/>
                    <a:gd name="connsiteY124" fmla="*/ 2395489 h 3562719"/>
                    <a:gd name="connsiteX125" fmla="*/ 2545150 w 2701062"/>
                    <a:gd name="connsiteY125" fmla="*/ 2357565 h 3562719"/>
                    <a:gd name="connsiteX126" fmla="*/ 2633640 w 2701062"/>
                    <a:gd name="connsiteY126" fmla="*/ 2243792 h 3562719"/>
                    <a:gd name="connsiteX127" fmla="*/ 2650496 w 2701062"/>
                    <a:gd name="connsiteY127" fmla="*/ 2151088 h 3562719"/>
                    <a:gd name="connsiteX128" fmla="*/ 2696848 w 2701062"/>
                    <a:gd name="connsiteY128" fmla="*/ 2075239 h 3562719"/>
                    <a:gd name="connsiteX129" fmla="*/ 2701062 w 2701062"/>
                    <a:gd name="connsiteY129" fmla="*/ 1868761 h 3562719"/>
                    <a:gd name="connsiteX130" fmla="*/ 2503012 w 2701062"/>
                    <a:gd name="connsiteY130" fmla="*/ 1733919 h 3562719"/>
                    <a:gd name="connsiteX131" fmla="*/ 2237541 w 2701062"/>
                    <a:gd name="connsiteY131" fmla="*/ 1704422 h 3562719"/>
                    <a:gd name="connsiteX132" fmla="*/ 2161692 w 2701062"/>
                    <a:gd name="connsiteY132" fmla="*/ 1792912 h 3562719"/>
                    <a:gd name="connsiteX133" fmla="*/ 2123768 w 2701062"/>
                    <a:gd name="connsiteY133" fmla="*/ 1784485 h 3562719"/>
                    <a:gd name="connsiteX134" fmla="*/ 2111126 w 2701062"/>
                    <a:gd name="connsiteY134" fmla="*/ 1733919 h 3562719"/>
                    <a:gd name="connsiteX135" fmla="*/ 2203830 w 2701062"/>
                    <a:gd name="connsiteY135" fmla="*/ 1637001 h 3562719"/>
                    <a:gd name="connsiteX136" fmla="*/ 2178547 w 2701062"/>
                    <a:gd name="connsiteY136" fmla="*/ 1497945 h 3562719"/>
                    <a:gd name="connsiteX137" fmla="*/ 2090057 w 2701062"/>
                    <a:gd name="connsiteY137" fmla="*/ 1405241 h 3562719"/>
                    <a:gd name="connsiteX138" fmla="*/ 2056346 w 2701062"/>
                    <a:gd name="connsiteY138" fmla="*/ 1375744 h 3562719"/>
                    <a:gd name="connsiteX139" fmla="*/ 2127981 w 2701062"/>
                    <a:gd name="connsiteY139" fmla="*/ 1363102 h 3562719"/>
                    <a:gd name="connsiteX140" fmla="*/ 2127981 w 2701062"/>
                    <a:gd name="connsiteY140" fmla="*/ 1329392 h 3562719"/>
                    <a:gd name="connsiteX141" fmla="*/ 2031063 w 2701062"/>
                    <a:gd name="connsiteY141" fmla="*/ 1202977 h 3562719"/>
                    <a:gd name="connsiteX142" fmla="*/ 2022636 w 2701062"/>
                    <a:gd name="connsiteY142" fmla="*/ 1118700 h 3562719"/>
                    <a:gd name="connsiteX143" fmla="*/ 2056346 w 2701062"/>
                    <a:gd name="connsiteY143" fmla="*/ 1055493 h 3562719"/>
                    <a:gd name="connsiteX144" fmla="*/ 2039491 w 2701062"/>
                    <a:gd name="connsiteY144" fmla="*/ 1021782 h 3562719"/>
                    <a:gd name="connsiteX145" fmla="*/ 1967856 w 2701062"/>
                    <a:gd name="connsiteY145" fmla="*/ 1000713 h 3562719"/>
                    <a:gd name="connsiteX146" fmla="*/ 1929932 w 2701062"/>
                    <a:gd name="connsiteY146" fmla="*/ 941720 h 3562719"/>
                    <a:gd name="connsiteX147" fmla="*/ 1934146 w 2701062"/>
                    <a:gd name="connsiteY147" fmla="*/ 882726 h 3562719"/>
                    <a:gd name="connsiteX148" fmla="*/ 1727668 w 2701062"/>
                    <a:gd name="connsiteY148" fmla="*/ 764739 h 3562719"/>
                    <a:gd name="connsiteX149" fmla="*/ 1664461 w 2701062"/>
                    <a:gd name="connsiteY149" fmla="*/ 705746 h 3562719"/>
                    <a:gd name="connsiteX150" fmla="*/ 1516977 w 2701062"/>
                    <a:gd name="connsiteY150" fmla="*/ 166377 h 3562719"/>
                    <a:gd name="connsiteX151" fmla="*/ 1407417 w 2701062"/>
                    <a:gd name="connsiteY151" fmla="*/ 48391 h 3562719"/>
                    <a:gd name="connsiteX152" fmla="*/ 1327354 w 2701062"/>
                    <a:gd name="connsiteY152" fmla="*/ 23107 h 3562719"/>
                    <a:gd name="connsiteX0" fmla="*/ 1327354 w 2701062"/>
                    <a:gd name="connsiteY0" fmla="*/ 80063 h 3619675"/>
                    <a:gd name="connsiteX1" fmla="*/ 1344210 w 2701062"/>
                    <a:gd name="connsiteY1" fmla="*/ 0 h 3619675"/>
                    <a:gd name="connsiteX2" fmla="*/ 1264148 w 2701062"/>
                    <a:gd name="connsiteY2" fmla="*/ 164339 h 3619675"/>
                    <a:gd name="connsiteX3" fmla="*/ 1281002 w 2701062"/>
                    <a:gd name="connsiteY3" fmla="*/ 303396 h 3619675"/>
                    <a:gd name="connsiteX4" fmla="*/ 1141946 w 2701062"/>
                    <a:gd name="connsiteY4" fmla="*/ 438238 h 3619675"/>
                    <a:gd name="connsiteX5" fmla="*/ 876475 w 2701062"/>
                    <a:gd name="connsiteY5" fmla="*/ 695280 h 3619675"/>
                    <a:gd name="connsiteX6" fmla="*/ 804840 w 2701062"/>
                    <a:gd name="connsiteY6" fmla="*/ 766915 h 3619675"/>
                    <a:gd name="connsiteX7" fmla="*/ 813268 w 2701062"/>
                    <a:gd name="connsiteY7" fmla="*/ 897544 h 3619675"/>
                    <a:gd name="connsiteX8" fmla="*/ 897545 w 2701062"/>
                    <a:gd name="connsiteY8" fmla="*/ 1066097 h 3619675"/>
                    <a:gd name="connsiteX9" fmla="*/ 943897 w 2701062"/>
                    <a:gd name="connsiteY9" fmla="*/ 1150373 h 3619675"/>
                    <a:gd name="connsiteX10" fmla="*/ 964966 w 2701062"/>
                    <a:gd name="connsiteY10" fmla="*/ 1179870 h 3619675"/>
                    <a:gd name="connsiteX11" fmla="*/ 994463 w 2701062"/>
                    <a:gd name="connsiteY11" fmla="*/ 1154587 h 3619675"/>
                    <a:gd name="connsiteX12" fmla="*/ 1011318 w 2701062"/>
                    <a:gd name="connsiteY12" fmla="*/ 1099808 h 3619675"/>
                    <a:gd name="connsiteX13" fmla="*/ 1057670 w 2701062"/>
                    <a:gd name="connsiteY13" fmla="*/ 1091380 h 3619675"/>
                    <a:gd name="connsiteX14" fmla="*/ 1053456 w 2701062"/>
                    <a:gd name="connsiteY14" fmla="*/ 1154587 h 3619675"/>
                    <a:gd name="connsiteX15" fmla="*/ 1040815 w 2701062"/>
                    <a:gd name="connsiteY15" fmla="*/ 1188298 h 3619675"/>
                    <a:gd name="connsiteX16" fmla="*/ 1049242 w 2701062"/>
                    <a:gd name="connsiteY16" fmla="*/ 1213581 h 3619675"/>
                    <a:gd name="connsiteX17" fmla="*/ 986035 w 2701062"/>
                    <a:gd name="connsiteY17" fmla="*/ 1230436 h 3619675"/>
                    <a:gd name="connsiteX18" fmla="*/ 1011318 w 2701062"/>
                    <a:gd name="connsiteY18" fmla="*/ 1365279 h 3619675"/>
                    <a:gd name="connsiteX19" fmla="*/ 1049242 w 2701062"/>
                    <a:gd name="connsiteY19" fmla="*/ 1361065 h 3619675"/>
                    <a:gd name="connsiteX20" fmla="*/ 1040815 w 2701062"/>
                    <a:gd name="connsiteY20" fmla="*/ 1424272 h 3619675"/>
                    <a:gd name="connsiteX21" fmla="*/ 981821 w 2701062"/>
                    <a:gd name="connsiteY21" fmla="*/ 1457983 h 3619675"/>
                    <a:gd name="connsiteX22" fmla="*/ 931255 w 2701062"/>
                    <a:gd name="connsiteY22" fmla="*/ 1457983 h 3619675"/>
                    <a:gd name="connsiteX23" fmla="*/ 897545 w 2701062"/>
                    <a:gd name="connsiteY23" fmla="*/ 1521190 h 3619675"/>
                    <a:gd name="connsiteX24" fmla="*/ 901758 w 2701062"/>
                    <a:gd name="connsiteY24" fmla="*/ 1550687 h 3619675"/>
                    <a:gd name="connsiteX25" fmla="*/ 948110 w 2701062"/>
                    <a:gd name="connsiteY25" fmla="*/ 1559114 h 3619675"/>
                    <a:gd name="connsiteX26" fmla="*/ 931255 w 2701062"/>
                    <a:gd name="connsiteY26" fmla="*/ 1597039 h 3619675"/>
                    <a:gd name="connsiteX27" fmla="*/ 952324 w 2701062"/>
                    <a:gd name="connsiteY27" fmla="*/ 1605467 h 3619675"/>
                    <a:gd name="connsiteX28" fmla="*/ 1015532 w 2701062"/>
                    <a:gd name="connsiteY28" fmla="*/ 1609680 h 3619675"/>
                    <a:gd name="connsiteX29" fmla="*/ 1040815 w 2701062"/>
                    <a:gd name="connsiteY29" fmla="*/ 1647605 h 3619675"/>
                    <a:gd name="connsiteX30" fmla="*/ 1036601 w 2701062"/>
                    <a:gd name="connsiteY30" fmla="*/ 1685529 h 3619675"/>
                    <a:gd name="connsiteX31" fmla="*/ 1104022 w 2701062"/>
                    <a:gd name="connsiteY31" fmla="*/ 1786661 h 3619675"/>
                    <a:gd name="connsiteX32" fmla="*/ 1053456 w 2701062"/>
                    <a:gd name="connsiteY32" fmla="*/ 1811944 h 3619675"/>
                    <a:gd name="connsiteX33" fmla="*/ 998676 w 2701062"/>
                    <a:gd name="connsiteY33" fmla="*/ 1807730 h 3619675"/>
                    <a:gd name="connsiteX34" fmla="*/ 964966 w 2701062"/>
                    <a:gd name="connsiteY34" fmla="*/ 1887793 h 3619675"/>
                    <a:gd name="connsiteX35" fmla="*/ 1015532 w 2701062"/>
                    <a:gd name="connsiteY35" fmla="*/ 1929931 h 3619675"/>
                    <a:gd name="connsiteX36" fmla="*/ 994463 w 2701062"/>
                    <a:gd name="connsiteY36" fmla="*/ 2026849 h 3619675"/>
                    <a:gd name="connsiteX37" fmla="*/ 1019746 w 2701062"/>
                    <a:gd name="connsiteY37" fmla="*/ 2060560 h 3619675"/>
                    <a:gd name="connsiteX38" fmla="*/ 990249 w 2701062"/>
                    <a:gd name="connsiteY38" fmla="*/ 2094270 h 3619675"/>
                    <a:gd name="connsiteX39" fmla="*/ 948110 w 2701062"/>
                    <a:gd name="connsiteY39" fmla="*/ 2094270 h 3619675"/>
                    <a:gd name="connsiteX40" fmla="*/ 939683 w 2701062"/>
                    <a:gd name="connsiteY40" fmla="*/ 2132195 h 3619675"/>
                    <a:gd name="connsiteX41" fmla="*/ 994463 w 2701062"/>
                    <a:gd name="connsiteY41" fmla="*/ 2178547 h 3619675"/>
                    <a:gd name="connsiteX42" fmla="*/ 981821 w 2701062"/>
                    <a:gd name="connsiteY42" fmla="*/ 2359741 h 3619675"/>
                    <a:gd name="connsiteX43" fmla="*/ 1015532 w 2701062"/>
                    <a:gd name="connsiteY43" fmla="*/ 2439804 h 3619675"/>
                    <a:gd name="connsiteX44" fmla="*/ 1049242 w 2701062"/>
                    <a:gd name="connsiteY44" fmla="*/ 2439804 h 3619675"/>
                    <a:gd name="connsiteX45" fmla="*/ 1129305 w 2701062"/>
                    <a:gd name="connsiteY45" fmla="*/ 2507225 h 3619675"/>
                    <a:gd name="connsiteX46" fmla="*/ 1125091 w 2701062"/>
                    <a:gd name="connsiteY46" fmla="*/ 2637854 h 3619675"/>
                    <a:gd name="connsiteX47" fmla="*/ 1087167 w 2701062"/>
                    <a:gd name="connsiteY47" fmla="*/ 2701061 h 3619675"/>
                    <a:gd name="connsiteX48" fmla="*/ 1015532 w 2701062"/>
                    <a:gd name="connsiteY48" fmla="*/ 2768482 h 3619675"/>
                    <a:gd name="connsiteX49" fmla="*/ 1007104 w 2701062"/>
                    <a:gd name="connsiteY49" fmla="*/ 2856973 h 3619675"/>
                    <a:gd name="connsiteX50" fmla="*/ 922828 w 2701062"/>
                    <a:gd name="connsiteY50" fmla="*/ 2869614 h 3619675"/>
                    <a:gd name="connsiteX51" fmla="*/ 868048 w 2701062"/>
                    <a:gd name="connsiteY51" fmla="*/ 2873828 h 3619675"/>
                    <a:gd name="connsiteX52" fmla="*/ 830123 w 2701062"/>
                    <a:gd name="connsiteY52" fmla="*/ 2835903 h 3619675"/>
                    <a:gd name="connsiteX53" fmla="*/ 577294 w 2701062"/>
                    <a:gd name="connsiteY53" fmla="*/ 2856973 h 3619675"/>
                    <a:gd name="connsiteX54" fmla="*/ 568866 w 2701062"/>
                    <a:gd name="connsiteY54" fmla="*/ 2962318 h 3619675"/>
                    <a:gd name="connsiteX55" fmla="*/ 514087 w 2701062"/>
                    <a:gd name="connsiteY55" fmla="*/ 2996029 h 3619675"/>
                    <a:gd name="connsiteX56" fmla="*/ 484590 w 2701062"/>
                    <a:gd name="connsiteY56" fmla="*/ 2962318 h 3619675"/>
                    <a:gd name="connsiteX57" fmla="*/ 446665 w 2701062"/>
                    <a:gd name="connsiteY57" fmla="*/ 2987601 h 3619675"/>
                    <a:gd name="connsiteX58" fmla="*/ 434024 w 2701062"/>
                    <a:gd name="connsiteY58" fmla="*/ 3105588 h 3619675"/>
                    <a:gd name="connsiteX59" fmla="*/ 328678 w 2701062"/>
                    <a:gd name="connsiteY59" fmla="*/ 3232003 h 3619675"/>
                    <a:gd name="connsiteX60" fmla="*/ 273899 w 2701062"/>
                    <a:gd name="connsiteY60" fmla="*/ 3244644 h 3619675"/>
                    <a:gd name="connsiteX61" fmla="*/ 252829 w 2701062"/>
                    <a:gd name="connsiteY61" fmla="*/ 3295210 h 3619675"/>
                    <a:gd name="connsiteX62" fmla="*/ 202263 w 2701062"/>
                    <a:gd name="connsiteY62" fmla="*/ 3375273 h 3619675"/>
                    <a:gd name="connsiteX63" fmla="*/ 164339 w 2701062"/>
                    <a:gd name="connsiteY63" fmla="*/ 3404770 h 3619675"/>
                    <a:gd name="connsiteX64" fmla="*/ 75849 w 2701062"/>
                    <a:gd name="connsiteY64" fmla="*/ 3434267 h 3619675"/>
                    <a:gd name="connsiteX65" fmla="*/ 12641 w 2701062"/>
                    <a:gd name="connsiteY65" fmla="*/ 3467977 h 3619675"/>
                    <a:gd name="connsiteX66" fmla="*/ 0 w 2701062"/>
                    <a:gd name="connsiteY66" fmla="*/ 3548040 h 3619675"/>
                    <a:gd name="connsiteX67" fmla="*/ 63207 w 2701062"/>
                    <a:gd name="connsiteY67" fmla="*/ 3543826 h 3619675"/>
                    <a:gd name="connsiteX68" fmla="*/ 96918 w 2701062"/>
                    <a:gd name="connsiteY68" fmla="*/ 3497474 h 3619675"/>
                    <a:gd name="connsiteX69" fmla="*/ 155911 w 2701062"/>
                    <a:gd name="connsiteY69" fmla="*/ 3539612 h 3619675"/>
                    <a:gd name="connsiteX70" fmla="*/ 164339 w 2701062"/>
                    <a:gd name="connsiteY70" fmla="*/ 3619675 h 3619675"/>
                    <a:gd name="connsiteX71" fmla="*/ 265471 w 2701062"/>
                    <a:gd name="connsiteY71" fmla="*/ 3569109 h 3619675"/>
                    <a:gd name="connsiteX72" fmla="*/ 252829 w 2701062"/>
                    <a:gd name="connsiteY72" fmla="*/ 3510115 h 3619675"/>
                    <a:gd name="connsiteX73" fmla="*/ 307609 w 2701062"/>
                    <a:gd name="connsiteY73" fmla="*/ 3467977 h 3619675"/>
                    <a:gd name="connsiteX74" fmla="*/ 345534 w 2701062"/>
                    <a:gd name="connsiteY74" fmla="*/ 3430053 h 3619675"/>
                    <a:gd name="connsiteX75" fmla="*/ 375030 w 2701062"/>
                    <a:gd name="connsiteY75" fmla="*/ 3387914 h 3619675"/>
                    <a:gd name="connsiteX76" fmla="*/ 497231 w 2701062"/>
                    <a:gd name="connsiteY76" fmla="*/ 3396342 h 3619675"/>
                    <a:gd name="connsiteX77" fmla="*/ 497231 w 2701062"/>
                    <a:gd name="connsiteY77" fmla="*/ 3396342 h 3619675"/>
                    <a:gd name="connsiteX78" fmla="*/ 568866 w 2701062"/>
                    <a:gd name="connsiteY78" fmla="*/ 3430053 h 3619675"/>
                    <a:gd name="connsiteX79" fmla="*/ 589935 w 2701062"/>
                    <a:gd name="connsiteY79" fmla="*/ 3408984 h 3619675"/>
                    <a:gd name="connsiteX80" fmla="*/ 648929 w 2701062"/>
                    <a:gd name="connsiteY80" fmla="*/ 3438480 h 3619675"/>
                    <a:gd name="connsiteX81" fmla="*/ 674212 w 2701062"/>
                    <a:gd name="connsiteY81" fmla="*/ 3434267 h 3619675"/>
                    <a:gd name="connsiteX82" fmla="*/ 720564 w 2701062"/>
                    <a:gd name="connsiteY82" fmla="*/ 3497474 h 3619675"/>
                    <a:gd name="connsiteX83" fmla="*/ 754275 w 2701062"/>
                    <a:gd name="connsiteY83" fmla="*/ 3489046 h 3619675"/>
                    <a:gd name="connsiteX84" fmla="*/ 804840 w 2701062"/>
                    <a:gd name="connsiteY84" fmla="*/ 3413197 h 3619675"/>
                    <a:gd name="connsiteX85" fmla="*/ 842765 w 2701062"/>
                    <a:gd name="connsiteY85" fmla="*/ 3379487 h 3619675"/>
                    <a:gd name="connsiteX86" fmla="*/ 830123 w 2701062"/>
                    <a:gd name="connsiteY86" fmla="*/ 3324707 h 3619675"/>
                    <a:gd name="connsiteX87" fmla="*/ 859620 w 2701062"/>
                    <a:gd name="connsiteY87" fmla="*/ 3269927 h 3619675"/>
                    <a:gd name="connsiteX88" fmla="*/ 918614 w 2701062"/>
                    <a:gd name="connsiteY88" fmla="*/ 3219362 h 3619675"/>
                    <a:gd name="connsiteX89" fmla="*/ 1011318 w 2701062"/>
                    <a:gd name="connsiteY89" fmla="*/ 3202506 h 3619675"/>
                    <a:gd name="connsiteX90" fmla="*/ 1078739 w 2701062"/>
                    <a:gd name="connsiteY90" fmla="*/ 3189865 h 3619675"/>
                    <a:gd name="connsiteX91" fmla="*/ 1163016 w 2701062"/>
                    <a:gd name="connsiteY91" fmla="*/ 3261500 h 3619675"/>
                    <a:gd name="connsiteX92" fmla="*/ 1222009 w 2701062"/>
                    <a:gd name="connsiteY92" fmla="*/ 3295210 h 3619675"/>
                    <a:gd name="connsiteX93" fmla="*/ 1226223 w 2701062"/>
                    <a:gd name="connsiteY93" fmla="*/ 3248858 h 3619675"/>
                    <a:gd name="connsiteX94" fmla="*/ 1243078 w 2701062"/>
                    <a:gd name="connsiteY94" fmla="*/ 3240431 h 3619675"/>
                    <a:gd name="connsiteX95" fmla="*/ 1344210 w 2701062"/>
                    <a:gd name="connsiteY95" fmla="*/ 3261500 h 3619675"/>
                    <a:gd name="connsiteX96" fmla="*/ 1398990 w 2701062"/>
                    <a:gd name="connsiteY96" fmla="*/ 3269927 h 3619675"/>
                    <a:gd name="connsiteX97" fmla="*/ 1436914 w 2701062"/>
                    <a:gd name="connsiteY97" fmla="*/ 3198292 h 3619675"/>
                    <a:gd name="connsiteX98" fmla="*/ 1495908 w 2701062"/>
                    <a:gd name="connsiteY98" fmla="*/ 3189865 h 3619675"/>
                    <a:gd name="connsiteX99" fmla="*/ 1597040 w 2701062"/>
                    <a:gd name="connsiteY99" fmla="*/ 3244644 h 3619675"/>
                    <a:gd name="connsiteX100" fmla="*/ 1656033 w 2701062"/>
                    <a:gd name="connsiteY100" fmla="*/ 3265714 h 3619675"/>
                    <a:gd name="connsiteX101" fmla="*/ 1719240 w 2701062"/>
                    <a:gd name="connsiteY101" fmla="*/ 3206720 h 3619675"/>
                    <a:gd name="connsiteX102" fmla="*/ 1715027 w 2701062"/>
                    <a:gd name="connsiteY102" fmla="*/ 3135085 h 3619675"/>
                    <a:gd name="connsiteX103" fmla="*/ 1833014 w 2701062"/>
                    <a:gd name="connsiteY103" fmla="*/ 3185651 h 3619675"/>
                    <a:gd name="connsiteX104" fmla="*/ 1862510 w 2701062"/>
                    <a:gd name="connsiteY104" fmla="*/ 3135085 h 3619675"/>
                    <a:gd name="connsiteX105" fmla="*/ 2018422 w 2701062"/>
                    <a:gd name="connsiteY105" fmla="*/ 3114016 h 3619675"/>
                    <a:gd name="connsiteX106" fmla="*/ 2186975 w 2701062"/>
                    <a:gd name="connsiteY106" fmla="*/ 3173009 h 3619675"/>
                    <a:gd name="connsiteX107" fmla="*/ 2254396 w 2701062"/>
                    <a:gd name="connsiteY107" fmla="*/ 3088733 h 3619675"/>
                    <a:gd name="connsiteX108" fmla="*/ 2338673 w 2701062"/>
                    <a:gd name="connsiteY108" fmla="*/ 3088733 h 3619675"/>
                    <a:gd name="connsiteX109" fmla="*/ 2380811 w 2701062"/>
                    <a:gd name="connsiteY109" fmla="*/ 3033953 h 3619675"/>
                    <a:gd name="connsiteX110" fmla="*/ 2456660 w 2701062"/>
                    <a:gd name="connsiteY110" fmla="*/ 3038167 h 3619675"/>
                    <a:gd name="connsiteX111" fmla="*/ 2469301 w 2701062"/>
                    <a:gd name="connsiteY111" fmla="*/ 2958104 h 3619675"/>
                    <a:gd name="connsiteX112" fmla="*/ 2595716 w 2701062"/>
                    <a:gd name="connsiteY112" fmla="*/ 2890683 h 3619675"/>
                    <a:gd name="connsiteX113" fmla="*/ 2595716 w 2701062"/>
                    <a:gd name="connsiteY113" fmla="*/ 2789551 h 3619675"/>
                    <a:gd name="connsiteX114" fmla="*/ 2616785 w 2701062"/>
                    <a:gd name="connsiteY114" fmla="*/ 2751627 h 3619675"/>
                    <a:gd name="connsiteX115" fmla="*/ 2591502 w 2701062"/>
                    <a:gd name="connsiteY115" fmla="*/ 2726344 h 3619675"/>
                    <a:gd name="connsiteX116" fmla="*/ 2515653 w 2701062"/>
                    <a:gd name="connsiteY116" fmla="*/ 2726344 h 3619675"/>
                    <a:gd name="connsiteX117" fmla="*/ 2460874 w 2701062"/>
                    <a:gd name="connsiteY117" fmla="*/ 2738985 h 3619675"/>
                    <a:gd name="connsiteX118" fmla="*/ 2435591 w 2701062"/>
                    <a:gd name="connsiteY118" fmla="*/ 2751627 h 3619675"/>
                    <a:gd name="connsiteX119" fmla="*/ 2397666 w 2701062"/>
                    <a:gd name="connsiteY119" fmla="*/ 2701061 h 3619675"/>
                    <a:gd name="connsiteX120" fmla="*/ 2347100 w 2701062"/>
                    <a:gd name="connsiteY120" fmla="*/ 2675778 h 3619675"/>
                    <a:gd name="connsiteX121" fmla="*/ 2410308 w 2701062"/>
                    <a:gd name="connsiteY121" fmla="*/ 2637854 h 3619675"/>
                    <a:gd name="connsiteX122" fmla="*/ 2439804 w 2701062"/>
                    <a:gd name="connsiteY122" fmla="*/ 2490370 h 3619675"/>
                    <a:gd name="connsiteX123" fmla="*/ 2481943 w 2701062"/>
                    <a:gd name="connsiteY123" fmla="*/ 2524080 h 3619675"/>
                    <a:gd name="connsiteX124" fmla="*/ 2532509 w 2701062"/>
                    <a:gd name="connsiteY124" fmla="*/ 2452445 h 3619675"/>
                    <a:gd name="connsiteX125" fmla="*/ 2545150 w 2701062"/>
                    <a:gd name="connsiteY125" fmla="*/ 2414521 h 3619675"/>
                    <a:gd name="connsiteX126" fmla="*/ 2633640 w 2701062"/>
                    <a:gd name="connsiteY126" fmla="*/ 2300748 h 3619675"/>
                    <a:gd name="connsiteX127" fmla="*/ 2650496 w 2701062"/>
                    <a:gd name="connsiteY127" fmla="*/ 2208044 h 3619675"/>
                    <a:gd name="connsiteX128" fmla="*/ 2696848 w 2701062"/>
                    <a:gd name="connsiteY128" fmla="*/ 2132195 h 3619675"/>
                    <a:gd name="connsiteX129" fmla="*/ 2701062 w 2701062"/>
                    <a:gd name="connsiteY129" fmla="*/ 1925717 h 3619675"/>
                    <a:gd name="connsiteX130" fmla="*/ 2503012 w 2701062"/>
                    <a:gd name="connsiteY130" fmla="*/ 1790875 h 3619675"/>
                    <a:gd name="connsiteX131" fmla="*/ 2237541 w 2701062"/>
                    <a:gd name="connsiteY131" fmla="*/ 1761378 h 3619675"/>
                    <a:gd name="connsiteX132" fmla="*/ 2161692 w 2701062"/>
                    <a:gd name="connsiteY132" fmla="*/ 1849868 h 3619675"/>
                    <a:gd name="connsiteX133" fmla="*/ 2123768 w 2701062"/>
                    <a:gd name="connsiteY133" fmla="*/ 1841441 h 3619675"/>
                    <a:gd name="connsiteX134" fmla="*/ 2111126 w 2701062"/>
                    <a:gd name="connsiteY134" fmla="*/ 1790875 h 3619675"/>
                    <a:gd name="connsiteX135" fmla="*/ 2203830 w 2701062"/>
                    <a:gd name="connsiteY135" fmla="*/ 1693957 h 3619675"/>
                    <a:gd name="connsiteX136" fmla="*/ 2178547 w 2701062"/>
                    <a:gd name="connsiteY136" fmla="*/ 1554901 h 3619675"/>
                    <a:gd name="connsiteX137" fmla="*/ 2090057 w 2701062"/>
                    <a:gd name="connsiteY137" fmla="*/ 1462197 h 3619675"/>
                    <a:gd name="connsiteX138" fmla="*/ 2056346 w 2701062"/>
                    <a:gd name="connsiteY138" fmla="*/ 1432700 h 3619675"/>
                    <a:gd name="connsiteX139" fmla="*/ 2127981 w 2701062"/>
                    <a:gd name="connsiteY139" fmla="*/ 1420058 h 3619675"/>
                    <a:gd name="connsiteX140" fmla="*/ 2127981 w 2701062"/>
                    <a:gd name="connsiteY140" fmla="*/ 1386348 h 3619675"/>
                    <a:gd name="connsiteX141" fmla="*/ 2031063 w 2701062"/>
                    <a:gd name="connsiteY141" fmla="*/ 1259933 h 3619675"/>
                    <a:gd name="connsiteX142" fmla="*/ 2022636 w 2701062"/>
                    <a:gd name="connsiteY142" fmla="*/ 1175656 h 3619675"/>
                    <a:gd name="connsiteX143" fmla="*/ 2056346 w 2701062"/>
                    <a:gd name="connsiteY143" fmla="*/ 1112449 h 3619675"/>
                    <a:gd name="connsiteX144" fmla="*/ 2039491 w 2701062"/>
                    <a:gd name="connsiteY144" fmla="*/ 1078738 h 3619675"/>
                    <a:gd name="connsiteX145" fmla="*/ 1967856 w 2701062"/>
                    <a:gd name="connsiteY145" fmla="*/ 1057669 h 3619675"/>
                    <a:gd name="connsiteX146" fmla="*/ 1929932 w 2701062"/>
                    <a:gd name="connsiteY146" fmla="*/ 998676 h 3619675"/>
                    <a:gd name="connsiteX147" fmla="*/ 1934146 w 2701062"/>
                    <a:gd name="connsiteY147" fmla="*/ 939682 h 3619675"/>
                    <a:gd name="connsiteX148" fmla="*/ 1727668 w 2701062"/>
                    <a:gd name="connsiteY148" fmla="*/ 821695 h 3619675"/>
                    <a:gd name="connsiteX149" fmla="*/ 1664461 w 2701062"/>
                    <a:gd name="connsiteY149" fmla="*/ 762702 h 3619675"/>
                    <a:gd name="connsiteX150" fmla="*/ 1516977 w 2701062"/>
                    <a:gd name="connsiteY150" fmla="*/ 223333 h 3619675"/>
                    <a:gd name="connsiteX151" fmla="*/ 1407417 w 2701062"/>
                    <a:gd name="connsiteY151" fmla="*/ 105347 h 3619675"/>
                    <a:gd name="connsiteX152" fmla="*/ 1327354 w 2701062"/>
                    <a:gd name="connsiteY152" fmla="*/ 80063 h 3619675"/>
                    <a:gd name="connsiteX0" fmla="*/ 1382133 w 2701062"/>
                    <a:gd name="connsiteY0" fmla="*/ 12642 h 3619675"/>
                    <a:gd name="connsiteX1" fmla="*/ 1344210 w 2701062"/>
                    <a:gd name="connsiteY1" fmla="*/ 0 h 3619675"/>
                    <a:gd name="connsiteX2" fmla="*/ 1264148 w 2701062"/>
                    <a:gd name="connsiteY2" fmla="*/ 164339 h 3619675"/>
                    <a:gd name="connsiteX3" fmla="*/ 1281002 w 2701062"/>
                    <a:gd name="connsiteY3" fmla="*/ 303396 h 3619675"/>
                    <a:gd name="connsiteX4" fmla="*/ 1141946 w 2701062"/>
                    <a:gd name="connsiteY4" fmla="*/ 438238 h 3619675"/>
                    <a:gd name="connsiteX5" fmla="*/ 876475 w 2701062"/>
                    <a:gd name="connsiteY5" fmla="*/ 695280 h 3619675"/>
                    <a:gd name="connsiteX6" fmla="*/ 804840 w 2701062"/>
                    <a:gd name="connsiteY6" fmla="*/ 766915 h 3619675"/>
                    <a:gd name="connsiteX7" fmla="*/ 813268 w 2701062"/>
                    <a:gd name="connsiteY7" fmla="*/ 897544 h 3619675"/>
                    <a:gd name="connsiteX8" fmla="*/ 897545 w 2701062"/>
                    <a:gd name="connsiteY8" fmla="*/ 1066097 h 3619675"/>
                    <a:gd name="connsiteX9" fmla="*/ 943897 w 2701062"/>
                    <a:gd name="connsiteY9" fmla="*/ 1150373 h 3619675"/>
                    <a:gd name="connsiteX10" fmla="*/ 964966 w 2701062"/>
                    <a:gd name="connsiteY10" fmla="*/ 1179870 h 3619675"/>
                    <a:gd name="connsiteX11" fmla="*/ 994463 w 2701062"/>
                    <a:gd name="connsiteY11" fmla="*/ 1154587 h 3619675"/>
                    <a:gd name="connsiteX12" fmla="*/ 1011318 w 2701062"/>
                    <a:gd name="connsiteY12" fmla="*/ 1099808 h 3619675"/>
                    <a:gd name="connsiteX13" fmla="*/ 1057670 w 2701062"/>
                    <a:gd name="connsiteY13" fmla="*/ 1091380 h 3619675"/>
                    <a:gd name="connsiteX14" fmla="*/ 1053456 w 2701062"/>
                    <a:gd name="connsiteY14" fmla="*/ 1154587 h 3619675"/>
                    <a:gd name="connsiteX15" fmla="*/ 1040815 w 2701062"/>
                    <a:gd name="connsiteY15" fmla="*/ 1188298 h 3619675"/>
                    <a:gd name="connsiteX16" fmla="*/ 1049242 w 2701062"/>
                    <a:gd name="connsiteY16" fmla="*/ 1213581 h 3619675"/>
                    <a:gd name="connsiteX17" fmla="*/ 986035 w 2701062"/>
                    <a:gd name="connsiteY17" fmla="*/ 1230436 h 3619675"/>
                    <a:gd name="connsiteX18" fmla="*/ 1011318 w 2701062"/>
                    <a:gd name="connsiteY18" fmla="*/ 1365279 h 3619675"/>
                    <a:gd name="connsiteX19" fmla="*/ 1049242 w 2701062"/>
                    <a:gd name="connsiteY19" fmla="*/ 1361065 h 3619675"/>
                    <a:gd name="connsiteX20" fmla="*/ 1040815 w 2701062"/>
                    <a:gd name="connsiteY20" fmla="*/ 1424272 h 3619675"/>
                    <a:gd name="connsiteX21" fmla="*/ 981821 w 2701062"/>
                    <a:gd name="connsiteY21" fmla="*/ 1457983 h 3619675"/>
                    <a:gd name="connsiteX22" fmla="*/ 931255 w 2701062"/>
                    <a:gd name="connsiteY22" fmla="*/ 1457983 h 3619675"/>
                    <a:gd name="connsiteX23" fmla="*/ 897545 w 2701062"/>
                    <a:gd name="connsiteY23" fmla="*/ 1521190 h 3619675"/>
                    <a:gd name="connsiteX24" fmla="*/ 901758 w 2701062"/>
                    <a:gd name="connsiteY24" fmla="*/ 1550687 h 3619675"/>
                    <a:gd name="connsiteX25" fmla="*/ 948110 w 2701062"/>
                    <a:gd name="connsiteY25" fmla="*/ 1559114 h 3619675"/>
                    <a:gd name="connsiteX26" fmla="*/ 931255 w 2701062"/>
                    <a:gd name="connsiteY26" fmla="*/ 1597039 h 3619675"/>
                    <a:gd name="connsiteX27" fmla="*/ 952324 w 2701062"/>
                    <a:gd name="connsiteY27" fmla="*/ 1605467 h 3619675"/>
                    <a:gd name="connsiteX28" fmla="*/ 1015532 w 2701062"/>
                    <a:gd name="connsiteY28" fmla="*/ 1609680 h 3619675"/>
                    <a:gd name="connsiteX29" fmla="*/ 1040815 w 2701062"/>
                    <a:gd name="connsiteY29" fmla="*/ 1647605 h 3619675"/>
                    <a:gd name="connsiteX30" fmla="*/ 1036601 w 2701062"/>
                    <a:gd name="connsiteY30" fmla="*/ 1685529 h 3619675"/>
                    <a:gd name="connsiteX31" fmla="*/ 1104022 w 2701062"/>
                    <a:gd name="connsiteY31" fmla="*/ 1786661 h 3619675"/>
                    <a:gd name="connsiteX32" fmla="*/ 1053456 w 2701062"/>
                    <a:gd name="connsiteY32" fmla="*/ 1811944 h 3619675"/>
                    <a:gd name="connsiteX33" fmla="*/ 998676 w 2701062"/>
                    <a:gd name="connsiteY33" fmla="*/ 1807730 h 3619675"/>
                    <a:gd name="connsiteX34" fmla="*/ 964966 w 2701062"/>
                    <a:gd name="connsiteY34" fmla="*/ 1887793 h 3619675"/>
                    <a:gd name="connsiteX35" fmla="*/ 1015532 w 2701062"/>
                    <a:gd name="connsiteY35" fmla="*/ 1929931 h 3619675"/>
                    <a:gd name="connsiteX36" fmla="*/ 994463 w 2701062"/>
                    <a:gd name="connsiteY36" fmla="*/ 2026849 h 3619675"/>
                    <a:gd name="connsiteX37" fmla="*/ 1019746 w 2701062"/>
                    <a:gd name="connsiteY37" fmla="*/ 2060560 h 3619675"/>
                    <a:gd name="connsiteX38" fmla="*/ 990249 w 2701062"/>
                    <a:gd name="connsiteY38" fmla="*/ 2094270 h 3619675"/>
                    <a:gd name="connsiteX39" fmla="*/ 948110 w 2701062"/>
                    <a:gd name="connsiteY39" fmla="*/ 2094270 h 3619675"/>
                    <a:gd name="connsiteX40" fmla="*/ 939683 w 2701062"/>
                    <a:gd name="connsiteY40" fmla="*/ 2132195 h 3619675"/>
                    <a:gd name="connsiteX41" fmla="*/ 994463 w 2701062"/>
                    <a:gd name="connsiteY41" fmla="*/ 2178547 h 3619675"/>
                    <a:gd name="connsiteX42" fmla="*/ 981821 w 2701062"/>
                    <a:gd name="connsiteY42" fmla="*/ 2359741 h 3619675"/>
                    <a:gd name="connsiteX43" fmla="*/ 1015532 w 2701062"/>
                    <a:gd name="connsiteY43" fmla="*/ 2439804 h 3619675"/>
                    <a:gd name="connsiteX44" fmla="*/ 1049242 w 2701062"/>
                    <a:gd name="connsiteY44" fmla="*/ 2439804 h 3619675"/>
                    <a:gd name="connsiteX45" fmla="*/ 1129305 w 2701062"/>
                    <a:gd name="connsiteY45" fmla="*/ 2507225 h 3619675"/>
                    <a:gd name="connsiteX46" fmla="*/ 1125091 w 2701062"/>
                    <a:gd name="connsiteY46" fmla="*/ 2637854 h 3619675"/>
                    <a:gd name="connsiteX47" fmla="*/ 1087167 w 2701062"/>
                    <a:gd name="connsiteY47" fmla="*/ 2701061 h 3619675"/>
                    <a:gd name="connsiteX48" fmla="*/ 1015532 w 2701062"/>
                    <a:gd name="connsiteY48" fmla="*/ 2768482 h 3619675"/>
                    <a:gd name="connsiteX49" fmla="*/ 1007104 w 2701062"/>
                    <a:gd name="connsiteY49" fmla="*/ 2856973 h 3619675"/>
                    <a:gd name="connsiteX50" fmla="*/ 922828 w 2701062"/>
                    <a:gd name="connsiteY50" fmla="*/ 2869614 h 3619675"/>
                    <a:gd name="connsiteX51" fmla="*/ 868048 w 2701062"/>
                    <a:gd name="connsiteY51" fmla="*/ 2873828 h 3619675"/>
                    <a:gd name="connsiteX52" fmla="*/ 830123 w 2701062"/>
                    <a:gd name="connsiteY52" fmla="*/ 2835903 h 3619675"/>
                    <a:gd name="connsiteX53" fmla="*/ 577294 w 2701062"/>
                    <a:gd name="connsiteY53" fmla="*/ 2856973 h 3619675"/>
                    <a:gd name="connsiteX54" fmla="*/ 568866 w 2701062"/>
                    <a:gd name="connsiteY54" fmla="*/ 2962318 h 3619675"/>
                    <a:gd name="connsiteX55" fmla="*/ 514087 w 2701062"/>
                    <a:gd name="connsiteY55" fmla="*/ 2996029 h 3619675"/>
                    <a:gd name="connsiteX56" fmla="*/ 484590 w 2701062"/>
                    <a:gd name="connsiteY56" fmla="*/ 2962318 h 3619675"/>
                    <a:gd name="connsiteX57" fmla="*/ 446665 w 2701062"/>
                    <a:gd name="connsiteY57" fmla="*/ 2987601 h 3619675"/>
                    <a:gd name="connsiteX58" fmla="*/ 434024 w 2701062"/>
                    <a:gd name="connsiteY58" fmla="*/ 3105588 h 3619675"/>
                    <a:gd name="connsiteX59" fmla="*/ 328678 w 2701062"/>
                    <a:gd name="connsiteY59" fmla="*/ 3232003 h 3619675"/>
                    <a:gd name="connsiteX60" fmla="*/ 273899 w 2701062"/>
                    <a:gd name="connsiteY60" fmla="*/ 3244644 h 3619675"/>
                    <a:gd name="connsiteX61" fmla="*/ 252829 w 2701062"/>
                    <a:gd name="connsiteY61" fmla="*/ 3295210 h 3619675"/>
                    <a:gd name="connsiteX62" fmla="*/ 202263 w 2701062"/>
                    <a:gd name="connsiteY62" fmla="*/ 3375273 h 3619675"/>
                    <a:gd name="connsiteX63" fmla="*/ 164339 w 2701062"/>
                    <a:gd name="connsiteY63" fmla="*/ 3404770 h 3619675"/>
                    <a:gd name="connsiteX64" fmla="*/ 75849 w 2701062"/>
                    <a:gd name="connsiteY64" fmla="*/ 3434267 h 3619675"/>
                    <a:gd name="connsiteX65" fmla="*/ 12641 w 2701062"/>
                    <a:gd name="connsiteY65" fmla="*/ 3467977 h 3619675"/>
                    <a:gd name="connsiteX66" fmla="*/ 0 w 2701062"/>
                    <a:gd name="connsiteY66" fmla="*/ 3548040 h 3619675"/>
                    <a:gd name="connsiteX67" fmla="*/ 63207 w 2701062"/>
                    <a:gd name="connsiteY67" fmla="*/ 3543826 h 3619675"/>
                    <a:gd name="connsiteX68" fmla="*/ 96918 w 2701062"/>
                    <a:gd name="connsiteY68" fmla="*/ 3497474 h 3619675"/>
                    <a:gd name="connsiteX69" fmla="*/ 155911 w 2701062"/>
                    <a:gd name="connsiteY69" fmla="*/ 3539612 h 3619675"/>
                    <a:gd name="connsiteX70" fmla="*/ 164339 w 2701062"/>
                    <a:gd name="connsiteY70" fmla="*/ 3619675 h 3619675"/>
                    <a:gd name="connsiteX71" fmla="*/ 265471 w 2701062"/>
                    <a:gd name="connsiteY71" fmla="*/ 3569109 h 3619675"/>
                    <a:gd name="connsiteX72" fmla="*/ 252829 w 2701062"/>
                    <a:gd name="connsiteY72" fmla="*/ 3510115 h 3619675"/>
                    <a:gd name="connsiteX73" fmla="*/ 307609 w 2701062"/>
                    <a:gd name="connsiteY73" fmla="*/ 3467977 h 3619675"/>
                    <a:gd name="connsiteX74" fmla="*/ 345534 w 2701062"/>
                    <a:gd name="connsiteY74" fmla="*/ 3430053 h 3619675"/>
                    <a:gd name="connsiteX75" fmla="*/ 375030 w 2701062"/>
                    <a:gd name="connsiteY75" fmla="*/ 3387914 h 3619675"/>
                    <a:gd name="connsiteX76" fmla="*/ 497231 w 2701062"/>
                    <a:gd name="connsiteY76" fmla="*/ 3396342 h 3619675"/>
                    <a:gd name="connsiteX77" fmla="*/ 497231 w 2701062"/>
                    <a:gd name="connsiteY77" fmla="*/ 3396342 h 3619675"/>
                    <a:gd name="connsiteX78" fmla="*/ 568866 w 2701062"/>
                    <a:gd name="connsiteY78" fmla="*/ 3430053 h 3619675"/>
                    <a:gd name="connsiteX79" fmla="*/ 589935 w 2701062"/>
                    <a:gd name="connsiteY79" fmla="*/ 3408984 h 3619675"/>
                    <a:gd name="connsiteX80" fmla="*/ 648929 w 2701062"/>
                    <a:gd name="connsiteY80" fmla="*/ 3438480 h 3619675"/>
                    <a:gd name="connsiteX81" fmla="*/ 674212 w 2701062"/>
                    <a:gd name="connsiteY81" fmla="*/ 3434267 h 3619675"/>
                    <a:gd name="connsiteX82" fmla="*/ 720564 w 2701062"/>
                    <a:gd name="connsiteY82" fmla="*/ 3497474 h 3619675"/>
                    <a:gd name="connsiteX83" fmla="*/ 754275 w 2701062"/>
                    <a:gd name="connsiteY83" fmla="*/ 3489046 h 3619675"/>
                    <a:gd name="connsiteX84" fmla="*/ 804840 w 2701062"/>
                    <a:gd name="connsiteY84" fmla="*/ 3413197 h 3619675"/>
                    <a:gd name="connsiteX85" fmla="*/ 842765 w 2701062"/>
                    <a:gd name="connsiteY85" fmla="*/ 3379487 h 3619675"/>
                    <a:gd name="connsiteX86" fmla="*/ 830123 w 2701062"/>
                    <a:gd name="connsiteY86" fmla="*/ 3324707 h 3619675"/>
                    <a:gd name="connsiteX87" fmla="*/ 859620 w 2701062"/>
                    <a:gd name="connsiteY87" fmla="*/ 3269927 h 3619675"/>
                    <a:gd name="connsiteX88" fmla="*/ 918614 w 2701062"/>
                    <a:gd name="connsiteY88" fmla="*/ 3219362 h 3619675"/>
                    <a:gd name="connsiteX89" fmla="*/ 1011318 w 2701062"/>
                    <a:gd name="connsiteY89" fmla="*/ 3202506 h 3619675"/>
                    <a:gd name="connsiteX90" fmla="*/ 1078739 w 2701062"/>
                    <a:gd name="connsiteY90" fmla="*/ 3189865 h 3619675"/>
                    <a:gd name="connsiteX91" fmla="*/ 1163016 w 2701062"/>
                    <a:gd name="connsiteY91" fmla="*/ 3261500 h 3619675"/>
                    <a:gd name="connsiteX92" fmla="*/ 1222009 w 2701062"/>
                    <a:gd name="connsiteY92" fmla="*/ 3295210 h 3619675"/>
                    <a:gd name="connsiteX93" fmla="*/ 1226223 w 2701062"/>
                    <a:gd name="connsiteY93" fmla="*/ 3248858 h 3619675"/>
                    <a:gd name="connsiteX94" fmla="*/ 1243078 w 2701062"/>
                    <a:gd name="connsiteY94" fmla="*/ 3240431 h 3619675"/>
                    <a:gd name="connsiteX95" fmla="*/ 1344210 w 2701062"/>
                    <a:gd name="connsiteY95" fmla="*/ 3261500 h 3619675"/>
                    <a:gd name="connsiteX96" fmla="*/ 1398990 w 2701062"/>
                    <a:gd name="connsiteY96" fmla="*/ 3269927 h 3619675"/>
                    <a:gd name="connsiteX97" fmla="*/ 1436914 w 2701062"/>
                    <a:gd name="connsiteY97" fmla="*/ 3198292 h 3619675"/>
                    <a:gd name="connsiteX98" fmla="*/ 1495908 w 2701062"/>
                    <a:gd name="connsiteY98" fmla="*/ 3189865 h 3619675"/>
                    <a:gd name="connsiteX99" fmla="*/ 1597040 w 2701062"/>
                    <a:gd name="connsiteY99" fmla="*/ 3244644 h 3619675"/>
                    <a:gd name="connsiteX100" fmla="*/ 1656033 w 2701062"/>
                    <a:gd name="connsiteY100" fmla="*/ 3265714 h 3619675"/>
                    <a:gd name="connsiteX101" fmla="*/ 1719240 w 2701062"/>
                    <a:gd name="connsiteY101" fmla="*/ 3206720 h 3619675"/>
                    <a:gd name="connsiteX102" fmla="*/ 1715027 w 2701062"/>
                    <a:gd name="connsiteY102" fmla="*/ 3135085 h 3619675"/>
                    <a:gd name="connsiteX103" fmla="*/ 1833014 w 2701062"/>
                    <a:gd name="connsiteY103" fmla="*/ 3185651 h 3619675"/>
                    <a:gd name="connsiteX104" fmla="*/ 1862510 w 2701062"/>
                    <a:gd name="connsiteY104" fmla="*/ 3135085 h 3619675"/>
                    <a:gd name="connsiteX105" fmla="*/ 2018422 w 2701062"/>
                    <a:gd name="connsiteY105" fmla="*/ 3114016 h 3619675"/>
                    <a:gd name="connsiteX106" fmla="*/ 2186975 w 2701062"/>
                    <a:gd name="connsiteY106" fmla="*/ 3173009 h 3619675"/>
                    <a:gd name="connsiteX107" fmla="*/ 2254396 w 2701062"/>
                    <a:gd name="connsiteY107" fmla="*/ 3088733 h 3619675"/>
                    <a:gd name="connsiteX108" fmla="*/ 2338673 w 2701062"/>
                    <a:gd name="connsiteY108" fmla="*/ 3088733 h 3619675"/>
                    <a:gd name="connsiteX109" fmla="*/ 2380811 w 2701062"/>
                    <a:gd name="connsiteY109" fmla="*/ 3033953 h 3619675"/>
                    <a:gd name="connsiteX110" fmla="*/ 2456660 w 2701062"/>
                    <a:gd name="connsiteY110" fmla="*/ 3038167 h 3619675"/>
                    <a:gd name="connsiteX111" fmla="*/ 2469301 w 2701062"/>
                    <a:gd name="connsiteY111" fmla="*/ 2958104 h 3619675"/>
                    <a:gd name="connsiteX112" fmla="*/ 2595716 w 2701062"/>
                    <a:gd name="connsiteY112" fmla="*/ 2890683 h 3619675"/>
                    <a:gd name="connsiteX113" fmla="*/ 2595716 w 2701062"/>
                    <a:gd name="connsiteY113" fmla="*/ 2789551 h 3619675"/>
                    <a:gd name="connsiteX114" fmla="*/ 2616785 w 2701062"/>
                    <a:gd name="connsiteY114" fmla="*/ 2751627 h 3619675"/>
                    <a:gd name="connsiteX115" fmla="*/ 2591502 w 2701062"/>
                    <a:gd name="connsiteY115" fmla="*/ 2726344 h 3619675"/>
                    <a:gd name="connsiteX116" fmla="*/ 2515653 w 2701062"/>
                    <a:gd name="connsiteY116" fmla="*/ 2726344 h 3619675"/>
                    <a:gd name="connsiteX117" fmla="*/ 2460874 w 2701062"/>
                    <a:gd name="connsiteY117" fmla="*/ 2738985 h 3619675"/>
                    <a:gd name="connsiteX118" fmla="*/ 2435591 w 2701062"/>
                    <a:gd name="connsiteY118" fmla="*/ 2751627 h 3619675"/>
                    <a:gd name="connsiteX119" fmla="*/ 2397666 w 2701062"/>
                    <a:gd name="connsiteY119" fmla="*/ 2701061 h 3619675"/>
                    <a:gd name="connsiteX120" fmla="*/ 2347100 w 2701062"/>
                    <a:gd name="connsiteY120" fmla="*/ 2675778 h 3619675"/>
                    <a:gd name="connsiteX121" fmla="*/ 2410308 w 2701062"/>
                    <a:gd name="connsiteY121" fmla="*/ 2637854 h 3619675"/>
                    <a:gd name="connsiteX122" fmla="*/ 2439804 w 2701062"/>
                    <a:gd name="connsiteY122" fmla="*/ 2490370 h 3619675"/>
                    <a:gd name="connsiteX123" fmla="*/ 2481943 w 2701062"/>
                    <a:gd name="connsiteY123" fmla="*/ 2524080 h 3619675"/>
                    <a:gd name="connsiteX124" fmla="*/ 2532509 w 2701062"/>
                    <a:gd name="connsiteY124" fmla="*/ 2452445 h 3619675"/>
                    <a:gd name="connsiteX125" fmla="*/ 2545150 w 2701062"/>
                    <a:gd name="connsiteY125" fmla="*/ 2414521 h 3619675"/>
                    <a:gd name="connsiteX126" fmla="*/ 2633640 w 2701062"/>
                    <a:gd name="connsiteY126" fmla="*/ 2300748 h 3619675"/>
                    <a:gd name="connsiteX127" fmla="*/ 2650496 w 2701062"/>
                    <a:gd name="connsiteY127" fmla="*/ 2208044 h 3619675"/>
                    <a:gd name="connsiteX128" fmla="*/ 2696848 w 2701062"/>
                    <a:gd name="connsiteY128" fmla="*/ 2132195 h 3619675"/>
                    <a:gd name="connsiteX129" fmla="*/ 2701062 w 2701062"/>
                    <a:gd name="connsiteY129" fmla="*/ 1925717 h 3619675"/>
                    <a:gd name="connsiteX130" fmla="*/ 2503012 w 2701062"/>
                    <a:gd name="connsiteY130" fmla="*/ 1790875 h 3619675"/>
                    <a:gd name="connsiteX131" fmla="*/ 2237541 w 2701062"/>
                    <a:gd name="connsiteY131" fmla="*/ 1761378 h 3619675"/>
                    <a:gd name="connsiteX132" fmla="*/ 2161692 w 2701062"/>
                    <a:gd name="connsiteY132" fmla="*/ 1849868 h 3619675"/>
                    <a:gd name="connsiteX133" fmla="*/ 2123768 w 2701062"/>
                    <a:gd name="connsiteY133" fmla="*/ 1841441 h 3619675"/>
                    <a:gd name="connsiteX134" fmla="*/ 2111126 w 2701062"/>
                    <a:gd name="connsiteY134" fmla="*/ 1790875 h 3619675"/>
                    <a:gd name="connsiteX135" fmla="*/ 2203830 w 2701062"/>
                    <a:gd name="connsiteY135" fmla="*/ 1693957 h 3619675"/>
                    <a:gd name="connsiteX136" fmla="*/ 2178547 w 2701062"/>
                    <a:gd name="connsiteY136" fmla="*/ 1554901 h 3619675"/>
                    <a:gd name="connsiteX137" fmla="*/ 2090057 w 2701062"/>
                    <a:gd name="connsiteY137" fmla="*/ 1462197 h 3619675"/>
                    <a:gd name="connsiteX138" fmla="*/ 2056346 w 2701062"/>
                    <a:gd name="connsiteY138" fmla="*/ 1432700 h 3619675"/>
                    <a:gd name="connsiteX139" fmla="*/ 2127981 w 2701062"/>
                    <a:gd name="connsiteY139" fmla="*/ 1420058 h 3619675"/>
                    <a:gd name="connsiteX140" fmla="*/ 2127981 w 2701062"/>
                    <a:gd name="connsiteY140" fmla="*/ 1386348 h 3619675"/>
                    <a:gd name="connsiteX141" fmla="*/ 2031063 w 2701062"/>
                    <a:gd name="connsiteY141" fmla="*/ 1259933 h 3619675"/>
                    <a:gd name="connsiteX142" fmla="*/ 2022636 w 2701062"/>
                    <a:gd name="connsiteY142" fmla="*/ 1175656 h 3619675"/>
                    <a:gd name="connsiteX143" fmla="*/ 2056346 w 2701062"/>
                    <a:gd name="connsiteY143" fmla="*/ 1112449 h 3619675"/>
                    <a:gd name="connsiteX144" fmla="*/ 2039491 w 2701062"/>
                    <a:gd name="connsiteY144" fmla="*/ 1078738 h 3619675"/>
                    <a:gd name="connsiteX145" fmla="*/ 1967856 w 2701062"/>
                    <a:gd name="connsiteY145" fmla="*/ 1057669 h 3619675"/>
                    <a:gd name="connsiteX146" fmla="*/ 1929932 w 2701062"/>
                    <a:gd name="connsiteY146" fmla="*/ 998676 h 3619675"/>
                    <a:gd name="connsiteX147" fmla="*/ 1934146 w 2701062"/>
                    <a:gd name="connsiteY147" fmla="*/ 939682 h 3619675"/>
                    <a:gd name="connsiteX148" fmla="*/ 1727668 w 2701062"/>
                    <a:gd name="connsiteY148" fmla="*/ 821695 h 3619675"/>
                    <a:gd name="connsiteX149" fmla="*/ 1664461 w 2701062"/>
                    <a:gd name="connsiteY149" fmla="*/ 762702 h 3619675"/>
                    <a:gd name="connsiteX150" fmla="*/ 1516977 w 2701062"/>
                    <a:gd name="connsiteY150" fmla="*/ 223333 h 3619675"/>
                    <a:gd name="connsiteX151" fmla="*/ 1407417 w 2701062"/>
                    <a:gd name="connsiteY151" fmla="*/ 105347 h 3619675"/>
                    <a:gd name="connsiteX152" fmla="*/ 1382133 w 2701062"/>
                    <a:gd name="connsiteY152" fmla="*/ 12642 h 3619675"/>
                    <a:gd name="connsiteX0" fmla="*/ 1382133 w 2701062"/>
                    <a:gd name="connsiteY0" fmla="*/ 0 h 3607033"/>
                    <a:gd name="connsiteX1" fmla="*/ 1335782 w 2701062"/>
                    <a:gd name="connsiteY1" fmla="*/ 63207 h 3607033"/>
                    <a:gd name="connsiteX2" fmla="*/ 1264148 w 2701062"/>
                    <a:gd name="connsiteY2" fmla="*/ 151697 h 3607033"/>
                    <a:gd name="connsiteX3" fmla="*/ 1281002 w 2701062"/>
                    <a:gd name="connsiteY3" fmla="*/ 290754 h 3607033"/>
                    <a:gd name="connsiteX4" fmla="*/ 1141946 w 2701062"/>
                    <a:gd name="connsiteY4" fmla="*/ 425596 h 3607033"/>
                    <a:gd name="connsiteX5" fmla="*/ 876475 w 2701062"/>
                    <a:gd name="connsiteY5" fmla="*/ 682638 h 3607033"/>
                    <a:gd name="connsiteX6" fmla="*/ 804840 w 2701062"/>
                    <a:gd name="connsiteY6" fmla="*/ 754273 h 3607033"/>
                    <a:gd name="connsiteX7" fmla="*/ 813268 w 2701062"/>
                    <a:gd name="connsiteY7" fmla="*/ 884902 h 3607033"/>
                    <a:gd name="connsiteX8" fmla="*/ 897545 w 2701062"/>
                    <a:gd name="connsiteY8" fmla="*/ 1053455 h 3607033"/>
                    <a:gd name="connsiteX9" fmla="*/ 943897 w 2701062"/>
                    <a:gd name="connsiteY9" fmla="*/ 1137731 h 3607033"/>
                    <a:gd name="connsiteX10" fmla="*/ 964966 w 2701062"/>
                    <a:gd name="connsiteY10" fmla="*/ 1167228 h 3607033"/>
                    <a:gd name="connsiteX11" fmla="*/ 994463 w 2701062"/>
                    <a:gd name="connsiteY11" fmla="*/ 1141945 h 3607033"/>
                    <a:gd name="connsiteX12" fmla="*/ 1011318 w 2701062"/>
                    <a:gd name="connsiteY12" fmla="*/ 1087166 h 3607033"/>
                    <a:gd name="connsiteX13" fmla="*/ 1057670 w 2701062"/>
                    <a:gd name="connsiteY13" fmla="*/ 1078738 h 3607033"/>
                    <a:gd name="connsiteX14" fmla="*/ 1053456 w 2701062"/>
                    <a:gd name="connsiteY14" fmla="*/ 1141945 h 3607033"/>
                    <a:gd name="connsiteX15" fmla="*/ 1040815 w 2701062"/>
                    <a:gd name="connsiteY15" fmla="*/ 1175656 h 3607033"/>
                    <a:gd name="connsiteX16" fmla="*/ 1049242 w 2701062"/>
                    <a:gd name="connsiteY16" fmla="*/ 1200939 h 3607033"/>
                    <a:gd name="connsiteX17" fmla="*/ 986035 w 2701062"/>
                    <a:gd name="connsiteY17" fmla="*/ 1217794 h 3607033"/>
                    <a:gd name="connsiteX18" fmla="*/ 1011318 w 2701062"/>
                    <a:gd name="connsiteY18" fmla="*/ 1352637 h 3607033"/>
                    <a:gd name="connsiteX19" fmla="*/ 1049242 w 2701062"/>
                    <a:gd name="connsiteY19" fmla="*/ 1348423 h 3607033"/>
                    <a:gd name="connsiteX20" fmla="*/ 1040815 w 2701062"/>
                    <a:gd name="connsiteY20" fmla="*/ 1411630 h 3607033"/>
                    <a:gd name="connsiteX21" fmla="*/ 981821 w 2701062"/>
                    <a:gd name="connsiteY21" fmla="*/ 1445341 h 3607033"/>
                    <a:gd name="connsiteX22" fmla="*/ 931255 w 2701062"/>
                    <a:gd name="connsiteY22" fmla="*/ 1445341 h 3607033"/>
                    <a:gd name="connsiteX23" fmla="*/ 897545 w 2701062"/>
                    <a:gd name="connsiteY23" fmla="*/ 1508548 h 3607033"/>
                    <a:gd name="connsiteX24" fmla="*/ 901758 w 2701062"/>
                    <a:gd name="connsiteY24" fmla="*/ 1538045 h 3607033"/>
                    <a:gd name="connsiteX25" fmla="*/ 948110 w 2701062"/>
                    <a:gd name="connsiteY25" fmla="*/ 1546472 h 3607033"/>
                    <a:gd name="connsiteX26" fmla="*/ 931255 w 2701062"/>
                    <a:gd name="connsiteY26" fmla="*/ 1584397 h 3607033"/>
                    <a:gd name="connsiteX27" fmla="*/ 952324 w 2701062"/>
                    <a:gd name="connsiteY27" fmla="*/ 1592825 h 3607033"/>
                    <a:gd name="connsiteX28" fmla="*/ 1015532 w 2701062"/>
                    <a:gd name="connsiteY28" fmla="*/ 1597038 h 3607033"/>
                    <a:gd name="connsiteX29" fmla="*/ 1040815 w 2701062"/>
                    <a:gd name="connsiteY29" fmla="*/ 1634963 h 3607033"/>
                    <a:gd name="connsiteX30" fmla="*/ 1036601 w 2701062"/>
                    <a:gd name="connsiteY30" fmla="*/ 1672887 h 3607033"/>
                    <a:gd name="connsiteX31" fmla="*/ 1104022 w 2701062"/>
                    <a:gd name="connsiteY31" fmla="*/ 1774019 h 3607033"/>
                    <a:gd name="connsiteX32" fmla="*/ 1053456 w 2701062"/>
                    <a:gd name="connsiteY32" fmla="*/ 1799302 h 3607033"/>
                    <a:gd name="connsiteX33" fmla="*/ 998676 w 2701062"/>
                    <a:gd name="connsiteY33" fmla="*/ 1795088 h 3607033"/>
                    <a:gd name="connsiteX34" fmla="*/ 964966 w 2701062"/>
                    <a:gd name="connsiteY34" fmla="*/ 1875151 h 3607033"/>
                    <a:gd name="connsiteX35" fmla="*/ 1015532 w 2701062"/>
                    <a:gd name="connsiteY35" fmla="*/ 1917289 h 3607033"/>
                    <a:gd name="connsiteX36" fmla="*/ 994463 w 2701062"/>
                    <a:gd name="connsiteY36" fmla="*/ 2014207 h 3607033"/>
                    <a:gd name="connsiteX37" fmla="*/ 1019746 w 2701062"/>
                    <a:gd name="connsiteY37" fmla="*/ 2047918 h 3607033"/>
                    <a:gd name="connsiteX38" fmla="*/ 990249 w 2701062"/>
                    <a:gd name="connsiteY38" fmla="*/ 2081628 h 3607033"/>
                    <a:gd name="connsiteX39" fmla="*/ 948110 w 2701062"/>
                    <a:gd name="connsiteY39" fmla="*/ 2081628 h 3607033"/>
                    <a:gd name="connsiteX40" fmla="*/ 939683 w 2701062"/>
                    <a:gd name="connsiteY40" fmla="*/ 2119553 h 3607033"/>
                    <a:gd name="connsiteX41" fmla="*/ 994463 w 2701062"/>
                    <a:gd name="connsiteY41" fmla="*/ 2165905 h 3607033"/>
                    <a:gd name="connsiteX42" fmla="*/ 981821 w 2701062"/>
                    <a:gd name="connsiteY42" fmla="*/ 2347099 h 3607033"/>
                    <a:gd name="connsiteX43" fmla="*/ 1015532 w 2701062"/>
                    <a:gd name="connsiteY43" fmla="*/ 2427162 h 3607033"/>
                    <a:gd name="connsiteX44" fmla="*/ 1049242 w 2701062"/>
                    <a:gd name="connsiteY44" fmla="*/ 2427162 h 3607033"/>
                    <a:gd name="connsiteX45" fmla="*/ 1129305 w 2701062"/>
                    <a:gd name="connsiteY45" fmla="*/ 2494583 h 3607033"/>
                    <a:gd name="connsiteX46" fmla="*/ 1125091 w 2701062"/>
                    <a:gd name="connsiteY46" fmla="*/ 2625212 h 3607033"/>
                    <a:gd name="connsiteX47" fmla="*/ 1087167 w 2701062"/>
                    <a:gd name="connsiteY47" fmla="*/ 2688419 h 3607033"/>
                    <a:gd name="connsiteX48" fmla="*/ 1015532 w 2701062"/>
                    <a:gd name="connsiteY48" fmla="*/ 2755840 h 3607033"/>
                    <a:gd name="connsiteX49" fmla="*/ 1007104 w 2701062"/>
                    <a:gd name="connsiteY49" fmla="*/ 2844331 h 3607033"/>
                    <a:gd name="connsiteX50" fmla="*/ 922828 w 2701062"/>
                    <a:gd name="connsiteY50" fmla="*/ 2856972 h 3607033"/>
                    <a:gd name="connsiteX51" fmla="*/ 868048 w 2701062"/>
                    <a:gd name="connsiteY51" fmla="*/ 2861186 h 3607033"/>
                    <a:gd name="connsiteX52" fmla="*/ 830123 w 2701062"/>
                    <a:gd name="connsiteY52" fmla="*/ 2823261 h 3607033"/>
                    <a:gd name="connsiteX53" fmla="*/ 577294 w 2701062"/>
                    <a:gd name="connsiteY53" fmla="*/ 2844331 h 3607033"/>
                    <a:gd name="connsiteX54" fmla="*/ 568866 w 2701062"/>
                    <a:gd name="connsiteY54" fmla="*/ 2949676 h 3607033"/>
                    <a:gd name="connsiteX55" fmla="*/ 514087 w 2701062"/>
                    <a:gd name="connsiteY55" fmla="*/ 2983387 h 3607033"/>
                    <a:gd name="connsiteX56" fmla="*/ 484590 w 2701062"/>
                    <a:gd name="connsiteY56" fmla="*/ 2949676 h 3607033"/>
                    <a:gd name="connsiteX57" fmla="*/ 446665 w 2701062"/>
                    <a:gd name="connsiteY57" fmla="*/ 2974959 h 3607033"/>
                    <a:gd name="connsiteX58" fmla="*/ 434024 w 2701062"/>
                    <a:gd name="connsiteY58" fmla="*/ 3092946 h 3607033"/>
                    <a:gd name="connsiteX59" fmla="*/ 328678 w 2701062"/>
                    <a:gd name="connsiteY59" fmla="*/ 3219361 h 3607033"/>
                    <a:gd name="connsiteX60" fmla="*/ 273899 w 2701062"/>
                    <a:gd name="connsiteY60" fmla="*/ 3232002 h 3607033"/>
                    <a:gd name="connsiteX61" fmla="*/ 252829 w 2701062"/>
                    <a:gd name="connsiteY61" fmla="*/ 3282568 h 3607033"/>
                    <a:gd name="connsiteX62" fmla="*/ 202263 w 2701062"/>
                    <a:gd name="connsiteY62" fmla="*/ 3362631 h 3607033"/>
                    <a:gd name="connsiteX63" fmla="*/ 164339 w 2701062"/>
                    <a:gd name="connsiteY63" fmla="*/ 3392128 h 3607033"/>
                    <a:gd name="connsiteX64" fmla="*/ 75849 w 2701062"/>
                    <a:gd name="connsiteY64" fmla="*/ 3421625 h 3607033"/>
                    <a:gd name="connsiteX65" fmla="*/ 12641 w 2701062"/>
                    <a:gd name="connsiteY65" fmla="*/ 3455335 h 3607033"/>
                    <a:gd name="connsiteX66" fmla="*/ 0 w 2701062"/>
                    <a:gd name="connsiteY66" fmla="*/ 3535398 h 3607033"/>
                    <a:gd name="connsiteX67" fmla="*/ 63207 w 2701062"/>
                    <a:gd name="connsiteY67" fmla="*/ 3531184 h 3607033"/>
                    <a:gd name="connsiteX68" fmla="*/ 96918 w 2701062"/>
                    <a:gd name="connsiteY68" fmla="*/ 3484832 h 3607033"/>
                    <a:gd name="connsiteX69" fmla="*/ 155911 w 2701062"/>
                    <a:gd name="connsiteY69" fmla="*/ 3526970 h 3607033"/>
                    <a:gd name="connsiteX70" fmla="*/ 164339 w 2701062"/>
                    <a:gd name="connsiteY70" fmla="*/ 3607033 h 3607033"/>
                    <a:gd name="connsiteX71" fmla="*/ 265471 w 2701062"/>
                    <a:gd name="connsiteY71" fmla="*/ 3556467 h 3607033"/>
                    <a:gd name="connsiteX72" fmla="*/ 252829 w 2701062"/>
                    <a:gd name="connsiteY72" fmla="*/ 3497473 h 3607033"/>
                    <a:gd name="connsiteX73" fmla="*/ 307609 w 2701062"/>
                    <a:gd name="connsiteY73" fmla="*/ 3455335 h 3607033"/>
                    <a:gd name="connsiteX74" fmla="*/ 345534 w 2701062"/>
                    <a:gd name="connsiteY74" fmla="*/ 3417411 h 3607033"/>
                    <a:gd name="connsiteX75" fmla="*/ 375030 w 2701062"/>
                    <a:gd name="connsiteY75" fmla="*/ 3375272 h 3607033"/>
                    <a:gd name="connsiteX76" fmla="*/ 497231 w 2701062"/>
                    <a:gd name="connsiteY76" fmla="*/ 3383700 h 3607033"/>
                    <a:gd name="connsiteX77" fmla="*/ 497231 w 2701062"/>
                    <a:gd name="connsiteY77" fmla="*/ 3383700 h 3607033"/>
                    <a:gd name="connsiteX78" fmla="*/ 568866 w 2701062"/>
                    <a:gd name="connsiteY78" fmla="*/ 3417411 h 3607033"/>
                    <a:gd name="connsiteX79" fmla="*/ 589935 w 2701062"/>
                    <a:gd name="connsiteY79" fmla="*/ 3396342 h 3607033"/>
                    <a:gd name="connsiteX80" fmla="*/ 648929 w 2701062"/>
                    <a:gd name="connsiteY80" fmla="*/ 3425838 h 3607033"/>
                    <a:gd name="connsiteX81" fmla="*/ 674212 w 2701062"/>
                    <a:gd name="connsiteY81" fmla="*/ 3421625 h 3607033"/>
                    <a:gd name="connsiteX82" fmla="*/ 720564 w 2701062"/>
                    <a:gd name="connsiteY82" fmla="*/ 3484832 h 3607033"/>
                    <a:gd name="connsiteX83" fmla="*/ 754275 w 2701062"/>
                    <a:gd name="connsiteY83" fmla="*/ 3476404 h 3607033"/>
                    <a:gd name="connsiteX84" fmla="*/ 804840 w 2701062"/>
                    <a:gd name="connsiteY84" fmla="*/ 3400555 h 3607033"/>
                    <a:gd name="connsiteX85" fmla="*/ 842765 w 2701062"/>
                    <a:gd name="connsiteY85" fmla="*/ 3366845 h 3607033"/>
                    <a:gd name="connsiteX86" fmla="*/ 830123 w 2701062"/>
                    <a:gd name="connsiteY86" fmla="*/ 3312065 h 3607033"/>
                    <a:gd name="connsiteX87" fmla="*/ 859620 w 2701062"/>
                    <a:gd name="connsiteY87" fmla="*/ 3257285 h 3607033"/>
                    <a:gd name="connsiteX88" fmla="*/ 918614 w 2701062"/>
                    <a:gd name="connsiteY88" fmla="*/ 3206720 h 3607033"/>
                    <a:gd name="connsiteX89" fmla="*/ 1011318 w 2701062"/>
                    <a:gd name="connsiteY89" fmla="*/ 3189864 h 3607033"/>
                    <a:gd name="connsiteX90" fmla="*/ 1078739 w 2701062"/>
                    <a:gd name="connsiteY90" fmla="*/ 3177223 h 3607033"/>
                    <a:gd name="connsiteX91" fmla="*/ 1163016 w 2701062"/>
                    <a:gd name="connsiteY91" fmla="*/ 3248858 h 3607033"/>
                    <a:gd name="connsiteX92" fmla="*/ 1222009 w 2701062"/>
                    <a:gd name="connsiteY92" fmla="*/ 3282568 h 3607033"/>
                    <a:gd name="connsiteX93" fmla="*/ 1226223 w 2701062"/>
                    <a:gd name="connsiteY93" fmla="*/ 3236216 h 3607033"/>
                    <a:gd name="connsiteX94" fmla="*/ 1243078 w 2701062"/>
                    <a:gd name="connsiteY94" fmla="*/ 3227789 h 3607033"/>
                    <a:gd name="connsiteX95" fmla="*/ 1344210 w 2701062"/>
                    <a:gd name="connsiteY95" fmla="*/ 3248858 h 3607033"/>
                    <a:gd name="connsiteX96" fmla="*/ 1398990 w 2701062"/>
                    <a:gd name="connsiteY96" fmla="*/ 3257285 h 3607033"/>
                    <a:gd name="connsiteX97" fmla="*/ 1436914 w 2701062"/>
                    <a:gd name="connsiteY97" fmla="*/ 3185650 h 3607033"/>
                    <a:gd name="connsiteX98" fmla="*/ 1495908 w 2701062"/>
                    <a:gd name="connsiteY98" fmla="*/ 3177223 h 3607033"/>
                    <a:gd name="connsiteX99" fmla="*/ 1597040 w 2701062"/>
                    <a:gd name="connsiteY99" fmla="*/ 3232002 h 3607033"/>
                    <a:gd name="connsiteX100" fmla="*/ 1656033 w 2701062"/>
                    <a:gd name="connsiteY100" fmla="*/ 3253072 h 3607033"/>
                    <a:gd name="connsiteX101" fmla="*/ 1719240 w 2701062"/>
                    <a:gd name="connsiteY101" fmla="*/ 3194078 h 3607033"/>
                    <a:gd name="connsiteX102" fmla="*/ 1715027 w 2701062"/>
                    <a:gd name="connsiteY102" fmla="*/ 3122443 h 3607033"/>
                    <a:gd name="connsiteX103" fmla="*/ 1833014 w 2701062"/>
                    <a:gd name="connsiteY103" fmla="*/ 3173009 h 3607033"/>
                    <a:gd name="connsiteX104" fmla="*/ 1862510 w 2701062"/>
                    <a:gd name="connsiteY104" fmla="*/ 3122443 h 3607033"/>
                    <a:gd name="connsiteX105" fmla="*/ 2018422 w 2701062"/>
                    <a:gd name="connsiteY105" fmla="*/ 3101374 h 3607033"/>
                    <a:gd name="connsiteX106" fmla="*/ 2186975 w 2701062"/>
                    <a:gd name="connsiteY106" fmla="*/ 3160367 h 3607033"/>
                    <a:gd name="connsiteX107" fmla="*/ 2254396 w 2701062"/>
                    <a:gd name="connsiteY107" fmla="*/ 3076091 h 3607033"/>
                    <a:gd name="connsiteX108" fmla="*/ 2338673 w 2701062"/>
                    <a:gd name="connsiteY108" fmla="*/ 3076091 h 3607033"/>
                    <a:gd name="connsiteX109" fmla="*/ 2380811 w 2701062"/>
                    <a:gd name="connsiteY109" fmla="*/ 3021311 h 3607033"/>
                    <a:gd name="connsiteX110" fmla="*/ 2456660 w 2701062"/>
                    <a:gd name="connsiteY110" fmla="*/ 3025525 h 3607033"/>
                    <a:gd name="connsiteX111" fmla="*/ 2469301 w 2701062"/>
                    <a:gd name="connsiteY111" fmla="*/ 2945462 h 3607033"/>
                    <a:gd name="connsiteX112" fmla="*/ 2595716 w 2701062"/>
                    <a:gd name="connsiteY112" fmla="*/ 2878041 h 3607033"/>
                    <a:gd name="connsiteX113" fmla="*/ 2595716 w 2701062"/>
                    <a:gd name="connsiteY113" fmla="*/ 2776909 h 3607033"/>
                    <a:gd name="connsiteX114" fmla="*/ 2616785 w 2701062"/>
                    <a:gd name="connsiteY114" fmla="*/ 2738985 h 3607033"/>
                    <a:gd name="connsiteX115" fmla="*/ 2591502 w 2701062"/>
                    <a:gd name="connsiteY115" fmla="*/ 2713702 h 3607033"/>
                    <a:gd name="connsiteX116" fmla="*/ 2515653 w 2701062"/>
                    <a:gd name="connsiteY116" fmla="*/ 2713702 h 3607033"/>
                    <a:gd name="connsiteX117" fmla="*/ 2460874 w 2701062"/>
                    <a:gd name="connsiteY117" fmla="*/ 2726343 h 3607033"/>
                    <a:gd name="connsiteX118" fmla="*/ 2435591 w 2701062"/>
                    <a:gd name="connsiteY118" fmla="*/ 2738985 h 3607033"/>
                    <a:gd name="connsiteX119" fmla="*/ 2397666 w 2701062"/>
                    <a:gd name="connsiteY119" fmla="*/ 2688419 h 3607033"/>
                    <a:gd name="connsiteX120" fmla="*/ 2347100 w 2701062"/>
                    <a:gd name="connsiteY120" fmla="*/ 2663136 h 3607033"/>
                    <a:gd name="connsiteX121" fmla="*/ 2410308 w 2701062"/>
                    <a:gd name="connsiteY121" fmla="*/ 2625212 h 3607033"/>
                    <a:gd name="connsiteX122" fmla="*/ 2439804 w 2701062"/>
                    <a:gd name="connsiteY122" fmla="*/ 2477728 h 3607033"/>
                    <a:gd name="connsiteX123" fmla="*/ 2481943 w 2701062"/>
                    <a:gd name="connsiteY123" fmla="*/ 2511438 h 3607033"/>
                    <a:gd name="connsiteX124" fmla="*/ 2532509 w 2701062"/>
                    <a:gd name="connsiteY124" fmla="*/ 2439803 h 3607033"/>
                    <a:gd name="connsiteX125" fmla="*/ 2545150 w 2701062"/>
                    <a:gd name="connsiteY125" fmla="*/ 2401879 h 3607033"/>
                    <a:gd name="connsiteX126" fmla="*/ 2633640 w 2701062"/>
                    <a:gd name="connsiteY126" fmla="*/ 2288106 h 3607033"/>
                    <a:gd name="connsiteX127" fmla="*/ 2650496 w 2701062"/>
                    <a:gd name="connsiteY127" fmla="*/ 2195402 h 3607033"/>
                    <a:gd name="connsiteX128" fmla="*/ 2696848 w 2701062"/>
                    <a:gd name="connsiteY128" fmla="*/ 2119553 h 3607033"/>
                    <a:gd name="connsiteX129" fmla="*/ 2701062 w 2701062"/>
                    <a:gd name="connsiteY129" fmla="*/ 1913075 h 3607033"/>
                    <a:gd name="connsiteX130" fmla="*/ 2503012 w 2701062"/>
                    <a:gd name="connsiteY130" fmla="*/ 1778233 h 3607033"/>
                    <a:gd name="connsiteX131" fmla="*/ 2237541 w 2701062"/>
                    <a:gd name="connsiteY131" fmla="*/ 1748736 h 3607033"/>
                    <a:gd name="connsiteX132" fmla="*/ 2161692 w 2701062"/>
                    <a:gd name="connsiteY132" fmla="*/ 1837226 h 3607033"/>
                    <a:gd name="connsiteX133" fmla="*/ 2123768 w 2701062"/>
                    <a:gd name="connsiteY133" fmla="*/ 1828799 h 3607033"/>
                    <a:gd name="connsiteX134" fmla="*/ 2111126 w 2701062"/>
                    <a:gd name="connsiteY134" fmla="*/ 1778233 h 3607033"/>
                    <a:gd name="connsiteX135" fmla="*/ 2203830 w 2701062"/>
                    <a:gd name="connsiteY135" fmla="*/ 1681315 h 3607033"/>
                    <a:gd name="connsiteX136" fmla="*/ 2178547 w 2701062"/>
                    <a:gd name="connsiteY136" fmla="*/ 1542259 h 3607033"/>
                    <a:gd name="connsiteX137" fmla="*/ 2090057 w 2701062"/>
                    <a:gd name="connsiteY137" fmla="*/ 1449555 h 3607033"/>
                    <a:gd name="connsiteX138" fmla="*/ 2056346 w 2701062"/>
                    <a:gd name="connsiteY138" fmla="*/ 1420058 h 3607033"/>
                    <a:gd name="connsiteX139" fmla="*/ 2127981 w 2701062"/>
                    <a:gd name="connsiteY139" fmla="*/ 1407416 h 3607033"/>
                    <a:gd name="connsiteX140" fmla="*/ 2127981 w 2701062"/>
                    <a:gd name="connsiteY140" fmla="*/ 1373706 h 3607033"/>
                    <a:gd name="connsiteX141" fmla="*/ 2031063 w 2701062"/>
                    <a:gd name="connsiteY141" fmla="*/ 1247291 h 3607033"/>
                    <a:gd name="connsiteX142" fmla="*/ 2022636 w 2701062"/>
                    <a:gd name="connsiteY142" fmla="*/ 1163014 h 3607033"/>
                    <a:gd name="connsiteX143" fmla="*/ 2056346 w 2701062"/>
                    <a:gd name="connsiteY143" fmla="*/ 1099807 h 3607033"/>
                    <a:gd name="connsiteX144" fmla="*/ 2039491 w 2701062"/>
                    <a:gd name="connsiteY144" fmla="*/ 1066096 h 3607033"/>
                    <a:gd name="connsiteX145" fmla="*/ 1967856 w 2701062"/>
                    <a:gd name="connsiteY145" fmla="*/ 1045027 h 3607033"/>
                    <a:gd name="connsiteX146" fmla="*/ 1929932 w 2701062"/>
                    <a:gd name="connsiteY146" fmla="*/ 986034 h 3607033"/>
                    <a:gd name="connsiteX147" fmla="*/ 1934146 w 2701062"/>
                    <a:gd name="connsiteY147" fmla="*/ 927040 h 3607033"/>
                    <a:gd name="connsiteX148" fmla="*/ 1727668 w 2701062"/>
                    <a:gd name="connsiteY148" fmla="*/ 809053 h 3607033"/>
                    <a:gd name="connsiteX149" fmla="*/ 1664461 w 2701062"/>
                    <a:gd name="connsiteY149" fmla="*/ 750060 h 3607033"/>
                    <a:gd name="connsiteX150" fmla="*/ 1516977 w 2701062"/>
                    <a:gd name="connsiteY150" fmla="*/ 210691 h 3607033"/>
                    <a:gd name="connsiteX151" fmla="*/ 1407417 w 2701062"/>
                    <a:gd name="connsiteY151" fmla="*/ 92705 h 3607033"/>
                    <a:gd name="connsiteX152" fmla="*/ 1382133 w 2701062"/>
                    <a:gd name="connsiteY152" fmla="*/ 0 h 3607033"/>
                    <a:gd name="connsiteX0" fmla="*/ 1382133 w 2701062"/>
                    <a:gd name="connsiteY0" fmla="*/ 0 h 3607033"/>
                    <a:gd name="connsiteX1" fmla="*/ 1358300 w 2701062"/>
                    <a:gd name="connsiteY1" fmla="*/ 33448 h 3607033"/>
                    <a:gd name="connsiteX2" fmla="*/ 1335782 w 2701062"/>
                    <a:gd name="connsiteY2" fmla="*/ 63207 h 3607033"/>
                    <a:gd name="connsiteX3" fmla="*/ 1264148 w 2701062"/>
                    <a:gd name="connsiteY3" fmla="*/ 151697 h 3607033"/>
                    <a:gd name="connsiteX4" fmla="*/ 1281002 w 2701062"/>
                    <a:gd name="connsiteY4" fmla="*/ 290754 h 3607033"/>
                    <a:gd name="connsiteX5" fmla="*/ 1141946 w 2701062"/>
                    <a:gd name="connsiteY5" fmla="*/ 425596 h 3607033"/>
                    <a:gd name="connsiteX6" fmla="*/ 876475 w 2701062"/>
                    <a:gd name="connsiteY6" fmla="*/ 682638 h 3607033"/>
                    <a:gd name="connsiteX7" fmla="*/ 804840 w 2701062"/>
                    <a:gd name="connsiteY7" fmla="*/ 754273 h 3607033"/>
                    <a:gd name="connsiteX8" fmla="*/ 813268 w 2701062"/>
                    <a:gd name="connsiteY8" fmla="*/ 884902 h 3607033"/>
                    <a:gd name="connsiteX9" fmla="*/ 897545 w 2701062"/>
                    <a:gd name="connsiteY9" fmla="*/ 1053455 h 3607033"/>
                    <a:gd name="connsiteX10" fmla="*/ 943897 w 2701062"/>
                    <a:gd name="connsiteY10" fmla="*/ 1137731 h 3607033"/>
                    <a:gd name="connsiteX11" fmla="*/ 964966 w 2701062"/>
                    <a:gd name="connsiteY11" fmla="*/ 1167228 h 3607033"/>
                    <a:gd name="connsiteX12" fmla="*/ 994463 w 2701062"/>
                    <a:gd name="connsiteY12" fmla="*/ 1141945 h 3607033"/>
                    <a:gd name="connsiteX13" fmla="*/ 1011318 w 2701062"/>
                    <a:gd name="connsiteY13" fmla="*/ 1087166 h 3607033"/>
                    <a:gd name="connsiteX14" fmla="*/ 1057670 w 2701062"/>
                    <a:gd name="connsiteY14" fmla="*/ 1078738 h 3607033"/>
                    <a:gd name="connsiteX15" fmla="*/ 1053456 w 2701062"/>
                    <a:gd name="connsiteY15" fmla="*/ 1141945 h 3607033"/>
                    <a:gd name="connsiteX16" fmla="*/ 1040815 w 2701062"/>
                    <a:gd name="connsiteY16" fmla="*/ 1175656 h 3607033"/>
                    <a:gd name="connsiteX17" fmla="*/ 1049242 w 2701062"/>
                    <a:gd name="connsiteY17" fmla="*/ 1200939 h 3607033"/>
                    <a:gd name="connsiteX18" fmla="*/ 986035 w 2701062"/>
                    <a:gd name="connsiteY18" fmla="*/ 1217794 h 3607033"/>
                    <a:gd name="connsiteX19" fmla="*/ 1011318 w 2701062"/>
                    <a:gd name="connsiteY19" fmla="*/ 1352637 h 3607033"/>
                    <a:gd name="connsiteX20" fmla="*/ 1049242 w 2701062"/>
                    <a:gd name="connsiteY20" fmla="*/ 1348423 h 3607033"/>
                    <a:gd name="connsiteX21" fmla="*/ 1040815 w 2701062"/>
                    <a:gd name="connsiteY21" fmla="*/ 1411630 h 3607033"/>
                    <a:gd name="connsiteX22" fmla="*/ 981821 w 2701062"/>
                    <a:gd name="connsiteY22" fmla="*/ 1445341 h 3607033"/>
                    <a:gd name="connsiteX23" fmla="*/ 931255 w 2701062"/>
                    <a:gd name="connsiteY23" fmla="*/ 1445341 h 3607033"/>
                    <a:gd name="connsiteX24" fmla="*/ 897545 w 2701062"/>
                    <a:gd name="connsiteY24" fmla="*/ 1508548 h 3607033"/>
                    <a:gd name="connsiteX25" fmla="*/ 901758 w 2701062"/>
                    <a:gd name="connsiteY25" fmla="*/ 1538045 h 3607033"/>
                    <a:gd name="connsiteX26" fmla="*/ 948110 w 2701062"/>
                    <a:gd name="connsiteY26" fmla="*/ 1546472 h 3607033"/>
                    <a:gd name="connsiteX27" fmla="*/ 931255 w 2701062"/>
                    <a:gd name="connsiteY27" fmla="*/ 1584397 h 3607033"/>
                    <a:gd name="connsiteX28" fmla="*/ 952324 w 2701062"/>
                    <a:gd name="connsiteY28" fmla="*/ 1592825 h 3607033"/>
                    <a:gd name="connsiteX29" fmla="*/ 1015532 w 2701062"/>
                    <a:gd name="connsiteY29" fmla="*/ 1597038 h 3607033"/>
                    <a:gd name="connsiteX30" fmla="*/ 1040815 w 2701062"/>
                    <a:gd name="connsiteY30" fmla="*/ 1634963 h 3607033"/>
                    <a:gd name="connsiteX31" fmla="*/ 1036601 w 2701062"/>
                    <a:gd name="connsiteY31" fmla="*/ 1672887 h 3607033"/>
                    <a:gd name="connsiteX32" fmla="*/ 1104022 w 2701062"/>
                    <a:gd name="connsiteY32" fmla="*/ 1774019 h 3607033"/>
                    <a:gd name="connsiteX33" fmla="*/ 1053456 w 2701062"/>
                    <a:gd name="connsiteY33" fmla="*/ 1799302 h 3607033"/>
                    <a:gd name="connsiteX34" fmla="*/ 998676 w 2701062"/>
                    <a:gd name="connsiteY34" fmla="*/ 1795088 h 3607033"/>
                    <a:gd name="connsiteX35" fmla="*/ 964966 w 2701062"/>
                    <a:gd name="connsiteY35" fmla="*/ 1875151 h 3607033"/>
                    <a:gd name="connsiteX36" fmla="*/ 1015532 w 2701062"/>
                    <a:gd name="connsiteY36" fmla="*/ 1917289 h 3607033"/>
                    <a:gd name="connsiteX37" fmla="*/ 994463 w 2701062"/>
                    <a:gd name="connsiteY37" fmla="*/ 2014207 h 3607033"/>
                    <a:gd name="connsiteX38" fmla="*/ 1019746 w 2701062"/>
                    <a:gd name="connsiteY38" fmla="*/ 2047918 h 3607033"/>
                    <a:gd name="connsiteX39" fmla="*/ 990249 w 2701062"/>
                    <a:gd name="connsiteY39" fmla="*/ 2081628 h 3607033"/>
                    <a:gd name="connsiteX40" fmla="*/ 948110 w 2701062"/>
                    <a:gd name="connsiteY40" fmla="*/ 2081628 h 3607033"/>
                    <a:gd name="connsiteX41" fmla="*/ 939683 w 2701062"/>
                    <a:gd name="connsiteY41" fmla="*/ 2119553 h 3607033"/>
                    <a:gd name="connsiteX42" fmla="*/ 994463 w 2701062"/>
                    <a:gd name="connsiteY42" fmla="*/ 2165905 h 3607033"/>
                    <a:gd name="connsiteX43" fmla="*/ 981821 w 2701062"/>
                    <a:gd name="connsiteY43" fmla="*/ 2347099 h 3607033"/>
                    <a:gd name="connsiteX44" fmla="*/ 1015532 w 2701062"/>
                    <a:gd name="connsiteY44" fmla="*/ 2427162 h 3607033"/>
                    <a:gd name="connsiteX45" fmla="*/ 1049242 w 2701062"/>
                    <a:gd name="connsiteY45" fmla="*/ 2427162 h 3607033"/>
                    <a:gd name="connsiteX46" fmla="*/ 1129305 w 2701062"/>
                    <a:gd name="connsiteY46" fmla="*/ 2494583 h 3607033"/>
                    <a:gd name="connsiteX47" fmla="*/ 1125091 w 2701062"/>
                    <a:gd name="connsiteY47" fmla="*/ 2625212 h 3607033"/>
                    <a:gd name="connsiteX48" fmla="*/ 1087167 w 2701062"/>
                    <a:gd name="connsiteY48" fmla="*/ 2688419 h 3607033"/>
                    <a:gd name="connsiteX49" fmla="*/ 1015532 w 2701062"/>
                    <a:gd name="connsiteY49" fmla="*/ 2755840 h 3607033"/>
                    <a:gd name="connsiteX50" fmla="*/ 1007104 w 2701062"/>
                    <a:gd name="connsiteY50" fmla="*/ 2844331 h 3607033"/>
                    <a:gd name="connsiteX51" fmla="*/ 922828 w 2701062"/>
                    <a:gd name="connsiteY51" fmla="*/ 2856972 h 3607033"/>
                    <a:gd name="connsiteX52" fmla="*/ 868048 w 2701062"/>
                    <a:gd name="connsiteY52" fmla="*/ 2861186 h 3607033"/>
                    <a:gd name="connsiteX53" fmla="*/ 830123 w 2701062"/>
                    <a:gd name="connsiteY53" fmla="*/ 2823261 h 3607033"/>
                    <a:gd name="connsiteX54" fmla="*/ 577294 w 2701062"/>
                    <a:gd name="connsiteY54" fmla="*/ 2844331 h 3607033"/>
                    <a:gd name="connsiteX55" fmla="*/ 568866 w 2701062"/>
                    <a:gd name="connsiteY55" fmla="*/ 2949676 h 3607033"/>
                    <a:gd name="connsiteX56" fmla="*/ 514087 w 2701062"/>
                    <a:gd name="connsiteY56" fmla="*/ 2983387 h 3607033"/>
                    <a:gd name="connsiteX57" fmla="*/ 484590 w 2701062"/>
                    <a:gd name="connsiteY57" fmla="*/ 2949676 h 3607033"/>
                    <a:gd name="connsiteX58" fmla="*/ 446665 w 2701062"/>
                    <a:gd name="connsiteY58" fmla="*/ 2974959 h 3607033"/>
                    <a:gd name="connsiteX59" fmla="*/ 434024 w 2701062"/>
                    <a:gd name="connsiteY59" fmla="*/ 3092946 h 3607033"/>
                    <a:gd name="connsiteX60" fmla="*/ 328678 w 2701062"/>
                    <a:gd name="connsiteY60" fmla="*/ 3219361 h 3607033"/>
                    <a:gd name="connsiteX61" fmla="*/ 273899 w 2701062"/>
                    <a:gd name="connsiteY61" fmla="*/ 3232002 h 3607033"/>
                    <a:gd name="connsiteX62" fmla="*/ 252829 w 2701062"/>
                    <a:gd name="connsiteY62" fmla="*/ 3282568 h 3607033"/>
                    <a:gd name="connsiteX63" fmla="*/ 202263 w 2701062"/>
                    <a:gd name="connsiteY63" fmla="*/ 3362631 h 3607033"/>
                    <a:gd name="connsiteX64" fmla="*/ 164339 w 2701062"/>
                    <a:gd name="connsiteY64" fmla="*/ 3392128 h 3607033"/>
                    <a:gd name="connsiteX65" fmla="*/ 75849 w 2701062"/>
                    <a:gd name="connsiteY65" fmla="*/ 3421625 h 3607033"/>
                    <a:gd name="connsiteX66" fmla="*/ 12641 w 2701062"/>
                    <a:gd name="connsiteY66" fmla="*/ 3455335 h 3607033"/>
                    <a:gd name="connsiteX67" fmla="*/ 0 w 2701062"/>
                    <a:gd name="connsiteY67" fmla="*/ 3535398 h 3607033"/>
                    <a:gd name="connsiteX68" fmla="*/ 63207 w 2701062"/>
                    <a:gd name="connsiteY68" fmla="*/ 3531184 h 3607033"/>
                    <a:gd name="connsiteX69" fmla="*/ 96918 w 2701062"/>
                    <a:gd name="connsiteY69" fmla="*/ 3484832 h 3607033"/>
                    <a:gd name="connsiteX70" fmla="*/ 155911 w 2701062"/>
                    <a:gd name="connsiteY70" fmla="*/ 3526970 h 3607033"/>
                    <a:gd name="connsiteX71" fmla="*/ 164339 w 2701062"/>
                    <a:gd name="connsiteY71" fmla="*/ 3607033 h 3607033"/>
                    <a:gd name="connsiteX72" fmla="*/ 265471 w 2701062"/>
                    <a:gd name="connsiteY72" fmla="*/ 3556467 h 3607033"/>
                    <a:gd name="connsiteX73" fmla="*/ 252829 w 2701062"/>
                    <a:gd name="connsiteY73" fmla="*/ 3497473 h 3607033"/>
                    <a:gd name="connsiteX74" fmla="*/ 307609 w 2701062"/>
                    <a:gd name="connsiteY74" fmla="*/ 3455335 h 3607033"/>
                    <a:gd name="connsiteX75" fmla="*/ 345534 w 2701062"/>
                    <a:gd name="connsiteY75" fmla="*/ 3417411 h 3607033"/>
                    <a:gd name="connsiteX76" fmla="*/ 375030 w 2701062"/>
                    <a:gd name="connsiteY76" fmla="*/ 3375272 h 3607033"/>
                    <a:gd name="connsiteX77" fmla="*/ 497231 w 2701062"/>
                    <a:gd name="connsiteY77" fmla="*/ 3383700 h 3607033"/>
                    <a:gd name="connsiteX78" fmla="*/ 497231 w 2701062"/>
                    <a:gd name="connsiteY78" fmla="*/ 3383700 h 3607033"/>
                    <a:gd name="connsiteX79" fmla="*/ 568866 w 2701062"/>
                    <a:gd name="connsiteY79" fmla="*/ 3417411 h 3607033"/>
                    <a:gd name="connsiteX80" fmla="*/ 589935 w 2701062"/>
                    <a:gd name="connsiteY80" fmla="*/ 3396342 h 3607033"/>
                    <a:gd name="connsiteX81" fmla="*/ 648929 w 2701062"/>
                    <a:gd name="connsiteY81" fmla="*/ 3425838 h 3607033"/>
                    <a:gd name="connsiteX82" fmla="*/ 674212 w 2701062"/>
                    <a:gd name="connsiteY82" fmla="*/ 3421625 h 3607033"/>
                    <a:gd name="connsiteX83" fmla="*/ 720564 w 2701062"/>
                    <a:gd name="connsiteY83" fmla="*/ 3484832 h 3607033"/>
                    <a:gd name="connsiteX84" fmla="*/ 754275 w 2701062"/>
                    <a:gd name="connsiteY84" fmla="*/ 3476404 h 3607033"/>
                    <a:gd name="connsiteX85" fmla="*/ 804840 w 2701062"/>
                    <a:gd name="connsiteY85" fmla="*/ 3400555 h 3607033"/>
                    <a:gd name="connsiteX86" fmla="*/ 842765 w 2701062"/>
                    <a:gd name="connsiteY86" fmla="*/ 3366845 h 3607033"/>
                    <a:gd name="connsiteX87" fmla="*/ 830123 w 2701062"/>
                    <a:gd name="connsiteY87" fmla="*/ 3312065 h 3607033"/>
                    <a:gd name="connsiteX88" fmla="*/ 859620 w 2701062"/>
                    <a:gd name="connsiteY88" fmla="*/ 3257285 h 3607033"/>
                    <a:gd name="connsiteX89" fmla="*/ 918614 w 2701062"/>
                    <a:gd name="connsiteY89" fmla="*/ 3206720 h 3607033"/>
                    <a:gd name="connsiteX90" fmla="*/ 1011318 w 2701062"/>
                    <a:gd name="connsiteY90" fmla="*/ 3189864 h 3607033"/>
                    <a:gd name="connsiteX91" fmla="*/ 1078739 w 2701062"/>
                    <a:gd name="connsiteY91" fmla="*/ 3177223 h 3607033"/>
                    <a:gd name="connsiteX92" fmla="*/ 1163016 w 2701062"/>
                    <a:gd name="connsiteY92" fmla="*/ 3248858 h 3607033"/>
                    <a:gd name="connsiteX93" fmla="*/ 1222009 w 2701062"/>
                    <a:gd name="connsiteY93" fmla="*/ 3282568 h 3607033"/>
                    <a:gd name="connsiteX94" fmla="*/ 1226223 w 2701062"/>
                    <a:gd name="connsiteY94" fmla="*/ 3236216 h 3607033"/>
                    <a:gd name="connsiteX95" fmla="*/ 1243078 w 2701062"/>
                    <a:gd name="connsiteY95" fmla="*/ 3227789 h 3607033"/>
                    <a:gd name="connsiteX96" fmla="*/ 1344210 w 2701062"/>
                    <a:gd name="connsiteY96" fmla="*/ 3248858 h 3607033"/>
                    <a:gd name="connsiteX97" fmla="*/ 1398990 w 2701062"/>
                    <a:gd name="connsiteY97" fmla="*/ 3257285 h 3607033"/>
                    <a:gd name="connsiteX98" fmla="*/ 1436914 w 2701062"/>
                    <a:gd name="connsiteY98" fmla="*/ 3185650 h 3607033"/>
                    <a:gd name="connsiteX99" fmla="*/ 1495908 w 2701062"/>
                    <a:gd name="connsiteY99" fmla="*/ 3177223 h 3607033"/>
                    <a:gd name="connsiteX100" fmla="*/ 1597040 w 2701062"/>
                    <a:gd name="connsiteY100" fmla="*/ 3232002 h 3607033"/>
                    <a:gd name="connsiteX101" fmla="*/ 1656033 w 2701062"/>
                    <a:gd name="connsiteY101" fmla="*/ 3253072 h 3607033"/>
                    <a:gd name="connsiteX102" fmla="*/ 1719240 w 2701062"/>
                    <a:gd name="connsiteY102" fmla="*/ 3194078 h 3607033"/>
                    <a:gd name="connsiteX103" fmla="*/ 1715027 w 2701062"/>
                    <a:gd name="connsiteY103" fmla="*/ 3122443 h 3607033"/>
                    <a:gd name="connsiteX104" fmla="*/ 1833014 w 2701062"/>
                    <a:gd name="connsiteY104" fmla="*/ 3173009 h 3607033"/>
                    <a:gd name="connsiteX105" fmla="*/ 1862510 w 2701062"/>
                    <a:gd name="connsiteY105" fmla="*/ 3122443 h 3607033"/>
                    <a:gd name="connsiteX106" fmla="*/ 2018422 w 2701062"/>
                    <a:gd name="connsiteY106" fmla="*/ 3101374 h 3607033"/>
                    <a:gd name="connsiteX107" fmla="*/ 2186975 w 2701062"/>
                    <a:gd name="connsiteY107" fmla="*/ 3160367 h 3607033"/>
                    <a:gd name="connsiteX108" fmla="*/ 2254396 w 2701062"/>
                    <a:gd name="connsiteY108" fmla="*/ 3076091 h 3607033"/>
                    <a:gd name="connsiteX109" fmla="*/ 2338673 w 2701062"/>
                    <a:gd name="connsiteY109" fmla="*/ 3076091 h 3607033"/>
                    <a:gd name="connsiteX110" fmla="*/ 2380811 w 2701062"/>
                    <a:gd name="connsiteY110" fmla="*/ 3021311 h 3607033"/>
                    <a:gd name="connsiteX111" fmla="*/ 2456660 w 2701062"/>
                    <a:gd name="connsiteY111" fmla="*/ 3025525 h 3607033"/>
                    <a:gd name="connsiteX112" fmla="*/ 2469301 w 2701062"/>
                    <a:gd name="connsiteY112" fmla="*/ 2945462 h 3607033"/>
                    <a:gd name="connsiteX113" fmla="*/ 2595716 w 2701062"/>
                    <a:gd name="connsiteY113" fmla="*/ 2878041 h 3607033"/>
                    <a:gd name="connsiteX114" fmla="*/ 2595716 w 2701062"/>
                    <a:gd name="connsiteY114" fmla="*/ 2776909 h 3607033"/>
                    <a:gd name="connsiteX115" fmla="*/ 2616785 w 2701062"/>
                    <a:gd name="connsiteY115" fmla="*/ 2738985 h 3607033"/>
                    <a:gd name="connsiteX116" fmla="*/ 2591502 w 2701062"/>
                    <a:gd name="connsiteY116" fmla="*/ 2713702 h 3607033"/>
                    <a:gd name="connsiteX117" fmla="*/ 2515653 w 2701062"/>
                    <a:gd name="connsiteY117" fmla="*/ 2713702 h 3607033"/>
                    <a:gd name="connsiteX118" fmla="*/ 2460874 w 2701062"/>
                    <a:gd name="connsiteY118" fmla="*/ 2726343 h 3607033"/>
                    <a:gd name="connsiteX119" fmla="*/ 2435591 w 2701062"/>
                    <a:gd name="connsiteY119" fmla="*/ 2738985 h 3607033"/>
                    <a:gd name="connsiteX120" fmla="*/ 2397666 w 2701062"/>
                    <a:gd name="connsiteY120" fmla="*/ 2688419 h 3607033"/>
                    <a:gd name="connsiteX121" fmla="*/ 2347100 w 2701062"/>
                    <a:gd name="connsiteY121" fmla="*/ 2663136 h 3607033"/>
                    <a:gd name="connsiteX122" fmla="*/ 2410308 w 2701062"/>
                    <a:gd name="connsiteY122" fmla="*/ 2625212 h 3607033"/>
                    <a:gd name="connsiteX123" fmla="*/ 2439804 w 2701062"/>
                    <a:gd name="connsiteY123" fmla="*/ 2477728 h 3607033"/>
                    <a:gd name="connsiteX124" fmla="*/ 2481943 w 2701062"/>
                    <a:gd name="connsiteY124" fmla="*/ 2511438 h 3607033"/>
                    <a:gd name="connsiteX125" fmla="*/ 2532509 w 2701062"/>
                    <a:gd name="connsiteY125" fmla="*/ 2439803 h 3607033"/>
                    <a:gd name="connsiteX126" fmla="*/ 2545150 w 2701062"/>
                    <a:gd name="connsiteY126" fmla="*/ 2401879 h 3607033"/>
                    <a:gd name="connsiteX127" fmla="*/ 2633640 w 2701062"/>
                    <a:gd name="connsiteY127" fmla="*/ 2288106 h 3607033"/>
                    <a:gd name="connsiteX128" fmla="*/ 2650496 w 2701062"/>
                    <a:gd name="connsiteY128" fmla="*/ 2195402 h 3607033"/>
                    <a:gd name="connsiteX129" fmla="*/ 2696848 w 2701062"/>
                    <a:gd name="connsiteY129" fmla="*/ 2119553 h 3607033"/>
                    <a:gd name="connsiteX130" fmla="*/ 2701062 w 2701062"/>
                    <a:gd name="connsiteY130" fmla="*/ 1913075 h 3607033"/>
                    <a:gd name="connsiteX131" fmla="*/ 2503012 w 2701062"/>
                    <a:gd name="connsiteY131" fmla="*/ 1778233 h 3607033"/>
                    <a:gd name="connsiteX132" fmla="*/ 2237541 w 2701062"/>
                    <a:gd name="connsiteY132" fmla="*/ 1748736 h 3607033"/>
                    <a:gd name="connsiteX133" fmla="*/ 2161692 w 2701062"/>
                    <a:gd name="connsiteY133" fmla="*/ 1837226 h 3607033"/>
                    <a:gd name="connsiteX134" fmla="*/ 2123768 w 2701062"/>
                    <a:gd name="connsiteY134" fmla="*/ 1828799 h 3607033"/>
                    <a:gd name="connsiteX135" fmla="*/ 2111126 w 2701062"/>
                    <a:gd name="connsiteY135" fmla="*/ 1778233 h 3607033"/>
                    <a:gd name="connsiteX136" fmla="*/ 2203830 w 2701062"/>
                    <a:gd name="connsiteY136" fmla="*/ 1681315 h 3607033"/>
                    <a:gd name="connsiteX137" fmla="*/ 2178547 w 2701062"/>
                    <a:gd name="connsiteY137" fmla="*/ 1542259 h 3607033"/>
                    <a:gd name="connsiteX138" fmla="*/ 2090057 w 2701062"/>
                    <a:gd name="connsiteY138" fmla="*/ 1449555 h 3607033"/>
                    <a:gd name="connsiteX139" fmla="*/ 2056346 w 2701062"/>
                    <a:gd name="connsiteY139" fmla="*/ 1420058 h 3607033"/>
                    <a:gd name="connsiteX140" fmla="*/ 2127981 w 2701062"/>
                    <a:gd name="connsiteY140" fmla="*/ 1407416 h 3607033"/>
                    <a:gd name="connsiteX141" fmla="*/ 2127981 w 2701062"/>
                    <a:gd name="connsiteY141" fmla="*/ 1373706 h 3607033"/>
                    <a:gd name="connsiteX142" fmla="*/ 2031063 w 2701062"/>
                    <a:gd name="connsiteY142" fmla="*/ 1247291 h 3607033"/>
                    <a:gd name="connsiteX143" fmla="*/ 2022636 w 2701062"/>
                    <a:gd name="connsiteY143" fmla="*/ 1163014 h 3607033"/>
                    <a:gd name="connsiteX144" fmla="*/ 2056346 w 2701062"/>
                    <a:gd name="connsiteY144" fmla="*/ 1099807 h 3607033"/>
                    <a:gd name="connsiteX145" fmla="*/ 2039491 w 2701062"/>
                    <a:gd name="connsiteY145" fmla="*/ 1066096 h 3607033"/>
                    <a:gd name="connsiteX146" fmla="*/ 1967856 w 2701062"/>
                    <a:gd name="connsiteY146" fmla="*/ 1045027 h 3607033"/>
                    <a:gd name="connsiteX147" fmla="*/ 1929932 w 2701062"/>
                    <a:gd name="connsiteY147" fmla="*/ 986034 h 3607033"/>
                    <a:gd name="connsiteX148" fmla="*/ 1934146 w 2701062"/>
                    <a:gd name="connsiteY148" fmla="*/ 927040 h 3607033"/>
                    <a:gd name="connsiteX149" fmla="*/ 1727668 w 2701062"/>
                    <a:gd name="connsiteY149" fmla="*/ 809053 h 3607033"/>
                    <a:gd name="connsiteX150" fmla="*/ 1664461 w 2701062"/>
                    <a:gd name="connsiteY150" fmla="*/ 750060 h 3607033"/>
                    <a:gd name="connsiteX151" fmla="*/ 1516977 w 2701062"/>
                    <a:gd name="connsiteY151" fmla="*/ 210691 h 3607033"/>
                    <a:gd name="connsiteX152" fmla="*/ 1407417 w 2701062"/>
                    <a:gd name="connsiteY152" fmla="*/ 92705 h 3607033"/>
                    <a:gd name="connsiteX153" fmla="*/ 1382133 w 2701062"/>
                    <a:gd name="connsiteY153" fmla="*/ 0 h 3607033"/>
                    <a:gd name="connsiteX0" fmla="*/ 1382133 w 2701062"/>
                    <a:gd name="connsiteY0" fmla="*/ 28464 h 3635497"/>
                    <a:gd name="connsiteX1" fmla="*/ 1253525 w 2701062"/>
                    <a:gd name="connsiteY1" fmla="*/ 0 h 3635497"/>
                    <a:gd name="connsiteX2" fmla="*/ 1335782 w 2701062"/>
                    <a:gd name="connsiteY2" fmla="*/ 91671 h 3635497"/>
                    <a:gd name="connsiteX3" fmla="*/ 1264148 w 2701062"/>
                    <a:gd name="connsiteY3" fmla="*/ 180161 h 3635497"/>
                    <a:gd name="connsiteX4" fmla="*/ 1281002 w 2701062"/>
                    <a:gd name="connsiteY4" fmla="*/ 319218 h 3635497"/>
                    <a:gd name="connsiteX5" fmla="*/ 1141946 w 2701062"/>
                    <a:gd name="connsiteY5" fmla="*/ 454060 h 3635497"/>
                    <a:gd name="connsiteX6" fmla="*/ 876475 w 2701062"/>
                    <a:gd name="connsiteY6" fmla="*/ 711102 h 3635497"/>
                    <a:gd name="connsiteX7" fmla="*/ 804840 w 2701062"/>
                    <a:gd name="connsiteY7" fmla="*/ 782737 h 3635497"/>
                    <a:gd name="connsiteX8" fmla="*/ 813268 w 2701062"/>
                    <a:gd name="connsiteY8" fmla="*/ 913366 h 3635497"/>
                    <a:gd name="connsiteX9" fmla="*/ 897545 w 2701062"/>
                    <a:gd name="connsiteY9" fmla="*/ 1081919 h 3635497"/>
                    <a:gd name="connsiteX10" fmla="*/ 943897 w 2701062"/>
                    <a:gd name="connsiteY10" fmla="*/ 1166195 h 3635497"/>
                    <a:gd name="connsiteX11" fmla="*/ 964966 w 2701062"/>
                    <a:gd name="connsiteY11" fmla="*/ 1195692 h 3635497"/>
                    <a:gd name="connsiteX12" fmla="*/ 994463 w 2701062"/>
                    <a:gd name="connsiteY12" fmla="*/ 1170409 h 3635497"/>
                    <a:gd name="connsiteX13" fmla="*/ 1011318 w 2701062"/>
                    <a:gd name="connsiteY13" fmla="*/ 1115630 h 3635497"/>
                    <a:gd name="connsiteX14" fmla="*/ 1057670 w 2701062"/>
                    <a:gd name="connsiteY14" fmla="*/ 1107202 h 3635497"/>
                    <a:gd name="connsiteX15" fmla="*/ 1053456 w 2701062"/>
                    <a:gd name="connsiteY15" fmla="*/ 1170409 h 3635497"/>
                    <a:gd name="connsiteX16" fmla="*/ 1040815 w 2701062"/>
                    <a:gd name="connsiteY16" fmla="*/ 1204120 h 3635497"/>
                    <a:gd name="connsiteX17" fmla="*/ 1049242 w 2701062"/>
                    <a:gd name="connsiteY17" fmla="*/ 1229403 h 3635497"/>
                    <a:gd name="connsiteX18" fmla="*/ 986035 w 2701062"/>
                    <a:gd name="connsiteY18" fmla="*/ 1246258 h 3635497"/>
                    <a:gd name="connsiteX19" fmla="*/ 1011318 w 2701062"/>
                    <a:gd name="connsiteY19" fmla="*/ 1381101 h 3635497"/>
                    <a:gd name="connsiteX20" fmla="*/ 1049242 w 2701062"/>
                    <a:gd name="connsiteY20" fmla="*/ 1376887 h 3635497"/>
                    <a:gd name="connsiteX21" fmla="*/ 1040815 w 2701062"/>
                    <a:gd name="connsiteY21" fmla="*/ 1440094 h 3635497"/>
                    <a:gd name="connsiteX22" fmla="*/ 981821 w 2701062"/>
                    <a:gd name="connsiteY22" fmla="*/ 1473805 h 3635497"/>
                    <a:gd name="connsiteX23" fmla="*/ 931255 w 2701062"/>
                    <a:gd name="connsiteY23" fmla="*/ 1473805 h 3635497"/>
                    <a:gd name="connsiteX24" fmla="*/ 897545 w 2701062"/>
                    <a:gd name="connsiteY24" fmla="*/ 1537012 h 3635497"/>
                    <a:gd name="connsiteX25" fmla="*/ 901758 w 2701062"/>
                    <a:gd name="connsiteY25" fmla="*/ 1566509 h 3635497"/>
                    <a:gd name="connsiteX26" fmla="*/ 948110 w 2701062"/>
                    <a:gd name="connsiteY26" fmla="*/ 1574936 h 3635497"/>
                    <a:gd name="connsiteX27" fmla="*/ 931255 w 2701062"/>
                    <a:gd name="connsiteY27" fmla="*/ 1612861 h 3635497"/>
                    <a:gd name="connsiteX28" fmla="*/ 952324 w 2701062"/>
                    <a:gd name="connsiteY28" fmla="*/ 1621289 h 3635497"/>
                    <a:gd name="connsiteX29" fmla="*/ 1015532 w 2701062"/>
                    <a:gd name="connsiteY29" fmla="*/ 1625502 h 3635497"/>
                    <a:gd name="connsiteX30" fmla="*/ 1040815 w 2701062"/>
                    <a:gd name="connsiteY30" fmla="*/ 1663427 h 3635497"/>
                    <a:gd name="connsiteX31" fmla="*/ 1036601 w 2701062"/>
                    <a:gd name="connsiteY31" fmla="*/ 1701351 h 3635497"/>
                    <a:gd name="connsiteX32" fmla="*/ 1104022 w 2701062"/>
                    <a:gd name="connsiteY32" fmla="*/ 1802483 h 3635497"/>
                    <a:gd name="connsiteX33" fmla="*/ 1053456 w 2701062"/>
                    <a:gd name="connsiteY33" fmla="*/ 1827766 h 3635497"/>
                    <a:gd name="connsiteX34" fmla="*/ 998676 w 2701062"/>
                    <a:gd name="connsiteY34" fmla="*/ 1823552 h 3635497"/>
                    <a:gd name="connsiteX35" fmla="*/ 964966 w 2701062"/>
                    <a:gd name="connsiteY35" fmla="*/ 1903615 h 3635497"/>
                    <a:gd name="connsiteX36" fmla="*/ 1015532 w 2701062"/>
                    <a:gd name="connsiteY36" fmla="*/ 1945753 h 3635497"/>
                    <a:gd name="connsiteX37" fmla="*/ 994463 w 2701062"/>
                    <a:gd name="connsiteY37" fmla="*/ 2042671 h 3635497"/>
                    <a:gd name="connsiteX38" fmla="*/ 1019746 w 2701062"/>
                    <a:gd name="connsiteY38" fmla="*/ 2076382 h 3635497"/>
                    <a:gd name="connsiteX39" fmla="*/ 990249 w 2701062"/>
                    <a:gd name="connsiteY39" fmla="*/ 2110092 h 3635497"/>
                    <a:gd name="connsiteX40" fmla="*/ 948110 w 2701062"/>
                    <a:gd name="connsiteY40" fmla="*/ 2110092 h 3635497"/>
                    <a:gd name="connsiteX41" fmla="*/ 939683 w 2701062"/>
                    <a:gd name="connsiteY41" fmla="*/ 2148017 h 3635497"/>
                    <a:gd name="connsiteX42" fmla="*/ 994463 w 2701062"/>
                    <a:gd name="connsiteY42" fmla="*/ 2194369 h 3635497"/>
                    <a:gd name="connsiteX43" fmla="*/ 981821 w 2701062"/>
                    <a:gd name="connsiteY43" fmla="*/ 2375563 h 3635497"/>
                    <a:gd name="connsiteX44" fmla="*/ 1015532 w 2701062"/>
                    <a:gd name="connsiteY44" fmla="*/ 2455626 h 3635497"/>
                    <a:gd name="connsiteX45" fmla="*/ 1049242 w 2701062"/>
                    <a:gd name="connsiteY45" fmla="*/ 2455626 h 3635497"/>
                    <a:gd name="connsiteX46" fmla="*/ 1129305 w 2701062"/>
                    <a:gd name="connsiteY46" fmla="*/ 2523047 h 3635497"/>
                    <a:gd name="connsiteX47" fmla="*/ 1125091 w 2701062"/>
                    <a:gd name="connsiteY47" fmla="*/ 2653676 h 3635497"/>
                    <a:gd name="connsiteX48" fmla="*/ 1087167 w 2701062"/>
                    <a:gd name="connsiteY48" fmla="*/ 2716883 h 3635497"/>
                    <a:gd name="connsiteX49" fmla="*/ 1015532 w 2701062"/>
                    <a:gd name="connsiteY49" fmla="*/ 2784304 h 3635497"/>
                    <a:gd name="connsiteX50" fmla="*/ 1007104 w 2701062"/>
                    <a:gd name="connsiteY50" fmla="*/ 2872795 h 3635497"/>
                    <a:gd name="connsiteX51" fmla="*/ 922828 w 2701062"/>
                    <a:gd name="connsiteY51" fmla="*/ 2885436 h 3635497"/>
                    <a:gd name="connsiteX52" fmla="*/ 868048 w 2701062"/>
                    <a:gd name="connsiteY52" fmla="*/ 2889650 h 3635497"/>
                    <a:gd name="connsiteX53" fmla="*/ 830123 w 2701062"/>
                    <a:gd name="connsiteY53" fmla="*/ 2851725 h 3635497"/>
                    <a:gd name="connsiteX54" fmla="*/ 577294 w 2701062"/>
                    <a:gd name="connsiteY54" fmla="*/ 2872795 h 3635497"/>
                    <a:gd name="connsiteX55" fmla="*/ 568866 w 2701062"/>
                    <a:gd name="connsiteY55" fmla="*/ 2978140 h 3635497"/>
                    <a:gd name="connsiteX56" fmla="*/ 514087 w 2701062"/>
                    <a:gd name="connsiteY56" fmla="*/ 3011851 h 3635497"/>
                    <a:gd name="connsiteX57" fmla="*/ 484590 w 2701062"/>
                    <a:gd name="connsiteY57" fmla="*/ 2978140 h 3635497"/>
                    <a:gd name="connsiteX58" fmla="*/ 446665 w 2701062"/>
                    <a:gd name="connsiteY58" fmla="*/ 3003423 h 3635497"/>
                    <a:gd name="connsiteX59" fmla="*/ 434024 w 2701062"/>
                    <a:gd name="connsiteY59" fmla="*/ 3121410 h 3635497"/>
                    <a:gd name="connsiteX60" fmla="*/ 328678 w 2701062"/>
                    <a:gd name="connsiteY60" fmla="*/ 3247825 h 3635497"/>
                    <a:gd name="connsiteX61" fmla="*/ 273899 w 2701062"/>
                    <a:gd name="connsiteY61" fmla="*/ 3260466 h 3635497"/>
                    <a:gd name="connsiteX62" fmla="*/ 252829 w 2701062"/>
                    <a:gd name="connsiteY62" fmla="*/ 3311032 h 3635497"/>
                    <a:gd name="connsiteX63" fmla="*/ 202263 w 2701062"/>
                    <a:gd name="connsiteY63" fmla="*/ 3391095 h 3635497"/>
                    <a:gd name="connsiteX64" fmla="*/ 164339 w 2701062"/>
                    <a:gd name="connsiteY64" fmla="*/ 3420592 h 3635497"/>
                    <a:gd name="connsiteX65" fmla="*/ 75849 w 2701062"/>
                    <a:gd name="connsiteY65" fmla="*/ 3450089 h 3635497"/>
                    <a:gd name="connsiteX66" fmla="*/ 12641 w 2701062"/>
                    <a:gd name="connsiteY66" fmla="*/ 3483799 h 3635497"/>
                    <a:gd name="connsiteX67" fmla="*/ 0 w 2701062"/>
                    <a:gd name="connsiteY67" fmla="*/ 3563862 h 3635497"/>
                    <a:gd name="connsiteX68" fmla="*/ 63207 w 2701062"/>
                    <a:gd name="connsiteY68" fmla="*/ 3559648 h 3635497"/>
                    <a:gd name="connsiteX69" fmla="*/ 96918 w 2701062"/>
                    <a:gd name="connsiteY69" fmla="*/ 3513296 h 3635497"/>
                    <a:gd name="connsiteX70" fmla="*/ 155911 w 2701062"/>
                    <a:gd name="connsiteY70" fmla="*/ 3555434 h 3635497"/>
                    <a:gd name="connsiteX71" fmla="*/ 164339 w 2701062"/>
                    <a:gd name="connsiteY71" fmla="*/ 3635497 h 3635497"/>
                    <a:gd name="connsiteX72" fmla="*/ 265471 w 2701062"/>
                    <a:gd name="connsiteY72" fmla="*/ 3584931 h 3635497"/>
                    <a:gd name="connsiteX73" fmla="*/ 252829 w 2701062"/>
                    <a:gd name="connsiteY73" fmla="*/ 3525937 h 3635497"/>
                    <a:gd name="connsiteX74" fmla="*/ 307609 w 2701062"/>
                    <a:gd name="connsiteY74" fmla="*/ 3483799 h 3635497"/>
                    <a:gd name="connsiteX75" fmla="*/ 345534 w 2701062"/>
                    <a:gd name="connsiteY75" fmla="*/ 3445875 h 3635497"/>
                    <a:gd name="connsiteX76" fmla="*/ 375030 w 2701062"/>
                    <a:gd name="connsiteY76" fmla="*/ 3403736 h 3635497"/>
                    <a:gd name="connsiteX77" fmla="*/ 497231 w 2701062"/>
                    <a:gd name="connsiteY77" fmla="*/ 3412164 h 3635497"/>
                    <a:gd name="connsiteX78" fmla="*/ 497231 w 2701062"/>
                    <a:gd name="connsiteY78" fmla="*/ 3412164 h 3635497"/>
                    <a:gd name="connsiteX79" fmla="*/ 568866 w 2701062"/>
                    <a:gd name="connsiteY79" fmla="*/ 3445875 h 3635497"/>
                    <a:gd name="connsiteX80" fmla="*/ 589935 w 2701062"/>
                    <a:gd name="connsiteY80" fmla="*/ 3424806 h 3635497"/>
                    <a:gd name="connsiteX81" fmla="*/ 648929 w 2701062"/>
                    <a:gd name="connsiteY81" fmla="*/ 3454302 h 3635497"/>
                    <a:gd name="connsiteX82" fmla="*/ 674212 w 2701062"/>
                    <a:gd name="connsiteY82" fmla="*/ 3450089 h 3635497"/>
                    <a:gd name="connsiteX83" fmla="*/ 720564 w 2701062"/>
                    <a:gd name="connsiteY83" fmla="*/ 3513296 h 3635497"/>
                    <a:gd name="connsiteX84" fmla="*/ 754275 w 2701062"/>
                    <a:gd name="connsiteY84" fmla="*/ 3504868 h 3635497"/>
                    <a:gd name="connsiteX85" fmla="*/ 804840 w 2701062"/>
                    <a:gd name="connsiteY85" fmla="*/ 3429019 h 3635497"/>
                    <a:gd name="connsiteX86" fmla="*/ 842765 w 2701062"/>
                    <a:gd name="connsiteY86" fmla="*/ 3395309 h 3635497"/>
                    <a:gd name="connsiteX87" fmla="*/ 830123 w 2701062"/>
                    <a:gd name="connsiteY87" fmla="*/ 3340529 h 3635497"/>
                    <a:gd name="connsiteX88" fmla="*/ 859620 w 2701062"/>
                    <a:gd name="connsiteY88" fmla="*/ 3285749 h 3635497"/>
                    <a:gd name="connsiteX89" fmla="*/ 918614 w 2701062"/>
                    <a:gd name="connsiteY89" fmla="*/ 3235184 h 3635497"/>
                    <a:gd name="connsiteX90" fmla="*/ 1011318 w 2701062"/>
                    <a:gd name="connsiteY90" fmla="*/ 3218328 h 3635497"/>
                    <a:gd name="connsiteX91" fmla="*/ 1078739 w 2701062"/>
                    <a:gd name="connsiteY91" fmla="*/ 3205687 h 3635497"/>
                    <a:gd name="connsiteX92" fmla="*/ 1163016 w 2701062"/>
                    <a:gd name="connsiteY92" fmla="*/ 3277322 h 3635497"/>
                    <a:gd name="connsiteX93" fmla="*/ 1222009 w 2701062"/>
                    <a:gd name="connsiteY93" fmla="*/ 3311032 h 3635497"/>
                    <a:gd name="connsiteX94" fmla="*/ 1226223 w 2701062"/>
                    <a:gd name="connsiteY94" fmla="*/ 3264680 h 3635497"/>
                    <a:gd name="connsiteX95" fmla="*/ 1243078 w 2701062"/>
                    <a:gd name="connsiteY95" fmla="*/ 3256253 h 3635497"/>
                    <a:gd name="connsiteX96" fmla="*/ 1344210 w 2701062"/>
                    <a:gd name="connsiteY96" fmla="*/ 3277322 h 3635497"/>
                    <a:gd name="connsiteX97" fmla="*/ 1398990 w 2701062"/>
                    <a:gd name="connsiteY97" fmla="*/ 3285749 h 3635497"/>
                    <a:gd name="connsiteX98" fmla="*/ 1436914 w 2701062"/>
                    <a:gd name="connsiteY98" fmla="*/ 3214114 h 3635497"/>
                    <a:gd name="connsiteX99" fmla="*/ 1495908 w 2701062"/>
                    <a:gd name="connsiteY99" fmla="*/ 3205687 h 3635497"/>
                    <a:gd name="connsiteX100" fmla="*/ 1597040 w 2701062"/>
                    <a:gd name="connsiteY100" fmla="*/ 3260466 h 3635497"/>
                    <a:gd name="connsiteX101" fmla="*/ 1656033 w 2701062"/>
                    <a:gd name="connsiteY101" fmla="*/ 3281536 h 3635497"/>
                    <a:gd name="connsiteX102" fmla="*/ 1719240 w 2701062"/>
                    <a:gd name="connsiteY102" fmla="*/ 3222542 h 3635497"/>
                    <a:gd name="connsiteX103" fmla="*/ 1715027 w 2701062"/>
                    <a:gd name="connsiteY103" fmla="*/ 3150907 h 3635497"/>
                    <a:gd name="connsiteX104" fmla="*/ 1833014 w 2701062"/>
                    <a:gd name="connsiteY104" fmla="*/ 3201473 h 3635497"/>
                    <a:gd name="connsiteX105" fmla="*/ 1862510 w 2701062"/>
                    <a:gd name="connsiteY105" fmla="*/ 3150907 h 3635497"/>
                    <a:gd name="connsiteX106" fmla="*/ 2018422 w 2701062"/>
                    <a:gd name="connsiteY106" fmla="*/ 3129838 h 3635497"/>
                    <a:gd name="connsiteX107" fmla="*/ 2186975 w 2701062"/>
                    <a:gd name="connsiteY107" fmla="*/ 3188831 h 3635497"/>
                    <a:gd name="connsiteX108" fmla="*/ 2254396 w 2701062"/>
                    <a:gd name="connsiteY108" fmla="*/ 3104555 h 3635497"/>
                    <a:gd name="connsiteX109" fmla="*/ 2338673 w 2701062"/>
                    <a:gd name="connsiteY109" fmla="*/ 3104555 h 3635497"/>
                    <a:gd name="connsiteX110" fmla="*/ 2380811 w 2701062"/>
                    <a:gd name="connsiteY110" fmla="*/ 3049775 h 3635497"/>
                    <a:gd name="connsiteX111" fmla="*/ 2456660 w 2701062"/>
                    <a:gd name="connsiteY111" fmla="*/ 3053989 h 3635497"/>
                    <a:gd name="connsiteX112" fmla="*/ 2469301 w 2701062"/>
                    <a:gd name="connsiteY112" fmla="*/ 2973926 h 3635497"/>
                    <a:gd name="connsiteX113" fmla="*/ 2595716 w 2701062"/>
                    <a:gd name="connsiteY113" fmla="*/ 2906505 h 3635497"/>
                    <a:gd name="connsiteX114" fmla="*/ 2595716 w 2701062"/>
                    <a:gd name="connsiteY114" fmla="*/ 2805373 h 3635497"/>
                    <a:gd name="connsiteX115" fmla="*/ 2616785 w 2701062"/>
                    <a:gd name="connsiteY115" fmla="*/ 2767449 h 3635497"/>
                    <a:gd name="connsiteX116" fmla="*/ 2591502 w 2701062"/>
                    <a:gd name="connsiteY116" fmla="*/ 2742166 h 3635497"/>
                    <a:gd name="connsiteX117" fmla="*/ 2515653 w 2701062"/>
                    <a:gd name="connsiteY117" fmla="*/ 2742166 h 3635497"/>
                    <a:gd name="connsiteX118" fmla="*/ 2460874 w 2701062"/>
                    <a:gd name="connsiteY118" fmla="*/ 2754807 h 3635497"/>
                    <a:gd name="connsiteX119" fmla="*/ 2435591 w 2701062"/>
                    <a:gd name="connsiteY119" fmla="*/ 2767449 h 3635497"/>
                    <a:gd name="connsiteX120" fmla="*/ 2397666 w 2701062"/>
                    <a:gd name="connsiteY120" fmla="*/ 2716883 h 3635497"/>
                    <a:gd name="connsiteX121" fmla="*/ 2347100 w 2701062"/>
                    <a:gd name="connsiteY121" fmla="*/ 2691600 h 3635497"/>
                    <a:gd name="connsiteX122" fmla="*/ 2410308 w 2701062"/>
                    <a:gd name="connsiteY122" fmla="*/ 2653676 h 3635497"/>
                    <a:gd name="connsiteX123" fmla="*/ 2439804 w 2701062"/>
                    <a:gd name="connsiteY123" fmla="*/ 2506192 h 3635497"/>
                    <a:gd name="connsiteX124" fmla="*/ 2481943 w 2701062"/>
                    <a:gd name="connsiteY124" fmla="*/ 2539902 h 3635497"/>
                    <a:gd name="connsiteX125" fmla="*/ 2532509 w 2701062"/>
                    <a:gd name="connsiteY125" fmla="*/ 2468267 h 3635497"/>
                    <a:gd name="connsiteX126" fmla="*/ 2545150 w 2701062"/>
                    <a:gd name="connsiteY126" fmla="*/ 2430343 h 3635497"/>
                    <a:gd name="connsiteX127" fmla="*/ 2633640 w 2701062"/>
                    <a:gd name="connsiteY127" fmla="*/ 2316570 h 3635497"/>
                    <a:gd name="connsiteX128" fmla="*/ 2650496 w 2701062"/>
                    <a:gd name="connsiteY128" fmla="*/ 2223866 h 3635497"/>
                    <a:gd name="connsiteX129" fmla="*/ 2696848 w 2701062"/>
                    <a:gd name="connsiteY129" fmla="*/ 2148017 h 3635497"/>
                    <a:gd name="connsiteX130" fmla="*/ 2701062 w 2701062"/>
                    <a:gd name="connsiteY130" fmla="*/ 1941539 h 3635497"/>
                    <a:gd name="connsiteX131" fmla="*/ 2503012 w 2701062"/>
                    <a:gd name="connsiteY131" fmla="*/ 1806697 h 3635497"/>
                    <a:gd name="connsiteX132" fmla="*/ 2237541 w 2701062"/>
                    <a:gd name="connsiteY132" fmla="*/ 1777200 h 3635497"/>
                    <a:gd name="connsiteX133" fmla="*/ 2161692 w 2701062"/>
                    <a:gd name="connsiteY133" fmla="*/ 1865690 h 3635497"/>
                    <a:gd name="connsiteX134" fmla="*/ 2123768 w 2701062"/>
                    <a:gd name="connsiteY134" fmla="*/ 1857263 h 3635497"/>
                    <a:gd name="connsiteX135" fmla="*/ 2111126 w 2701062"/>
                    <a:gd name="connsiteY135" fmla="*/ 1806697 h 3635497"/>
                    <a:gd name="connsiteX136" fmla="*/ 2203830 w 2701062"/>
                    <a:gd name="connsiteY136" fmla="*/ 1709779 h 3635497"/>
                    <a:gd name="connsiteX137" fmla="*/ 2178547 w 2701062"/>
                    <a:gd name="connsiteY137" fmla="*/ 1570723 h 3635497"/>
                    <a:gd name="connsiteX138" fmla="*/ 2090057 w 2701062"/>
                    <a:gd name="connsiteY138" fmla="*/ 1478019 h 3635497"/>
                    <a:gd name="connsiteX139" fmla="*/ 2056346 w 2701062"/>
                    <a:gd name="connsiteY139" fmla="*/ 1448522 h 3635497"/>
                    <a:gd name="connsiteX140" fmla="*/ 2127981 w 2701062"/>
                    <a:gd name="connsiteY140" fmla="*/ 1435880 h 3635497"/>
                    <a:gd name="connsiteX141" fmla="*/ 2127981 w 2701062"/>
                    <a:gd name="connsiteY141" fmla="*/ 1402170 h 3635497"/>
                    <a:gd name="connsiteX142" fmla="*/ 2031063 w 2701062"/>
                    <a:gd name="connsiteY142" fmla="*/ 1275755 h 3635497"/>
                    <a:gd name="connsiteX143" fmla="*/ 2022636 w 2701062"/>
                    <a:gd name="connsiteY143" fmla="*/ 1191478 h 3635497"/>
                    <a:gd name="connsiteX144" fmla="*/ 2056346 w 2701062"/>
                    <a:gd name="connsiteY144" fmla="*/ 1128271 h 3635497"/>
                    <a:gd name="connsiteX145" fmla="*/ 2039491 w 2701062"/>
                    <a:gd name="connsiteY145" fmla="*/ 1094560 h 3635497"/>
                    <a:gd name="connsiteX146" fmla="*/ 1967856 w 2701062"/>
                    <a:gd name="connsiteY146" fmla="*/ 1073491 h 3635497"/>
                    <a:gd name="connsiteX147" fmla="*/ 1929932 w 2701062"/>
                    <a:gd name="connsiteY147" fmla="*/ 1014498 h 3635497"/>
                    <a:gd name="connsiteX148" fmla="*/ 1934146 w 2701062"/>
                    <a:gd name="connsiteY148" fmla="*/ 955504 h 3635497"/>
                    <a:gd name="connsiteX149" fmla="*/ 1727668 w 2701062"/>
                    <a:gd name="connsiteY149" fmla="*/ 837517 h 3635497"/>
                    <a:gd name="connsiteX150" fmla="*/ 1664461 w 2701062"/>
                    <a:gd name="connsiteY150" fmla="*/ 778524 h 3635497"/>
                    <a:gd name="connsiteX151" fmla="*/ 1516977 w 2701062"/>
                    <a:gd name="connsiteY151" fmla="*/ 239155 h 3635497"/>
                    <a:gd name="connsiteX152" fmla="*/ 1407417 w 2701062"/>
                    <a:gd name="connsiteY152" fmla="*/ 121169 h 3635497"/>
                    <a:gd name="connsiteX153" fmla="*/ 1382133 w 2701062"/>
                    <a:gd name="connsiteY153" fmla="*/ 28464 h 3635497"/>
                    <a:gd name="connsiteX0" fmla="*/ 1365464 w 2701062"/>
                    <a:gd name="connsiteY0" fmla="*/ 33227 h 3635497"/>
                    <a:gd name="connsiteX1" fmla="*/ 1253525 w 2701062"/>
                    <a:gd name="connsiteY1" fmla="*/ 0 h 3635497"/>
                    <a:gd name="connsiteX2" fmla="*/ 1335782 w 2701062"/>
                    <a:gd name="connsiteY2" fmla="*/ 91671 h 3635497"/>
                    <a:gd name="connsiteX3" fmla="*/ 1264148 w 2701062"/>
                    <a:gd name="connsiteY3" fmla="*/ 180161 h 3635497"/>
                    <a:gd name="connsiteX4" fmla="*/ 1281002 w 2701062"/>
                    <a:gd name="connsiteY4" fmla="*/ 319218 h 3635497"/>
                    <a:gd name="connsiteX5" fmla="*/ 1141946 w 2701062"/>
                    <a:gd name="connsiteY5" fmla="*/ 454060 h 3635497"/>
                    <a:gd name="connsiteX6" fmla="*/ 876475 w 2701062"/>
                    <a:gd name="connsiteY6" fmla="*/ 711102 h 3635497"/>
                    <a:gd name="connsiteX7" fmla="*/ 804840 w 2701062"/>
                    <a:gd name="connsiteY7" fmla="*/ 782737 h 3635497"/>
                    <a:gd name="connsiteX8" fmla="*/ 813268 w 2701062"/>
                    <a:gd name="connsiteY8" fmla="*/ 913366 h 3635497"/>
                    <a:gd name="connsiteX9" fmla="*/ 897545 w 2701062"/>
                    <a:gd name="connsiteY9" fmla="*/ 1081919 h 3635497"/>
                    <a:gd name="connsiteX10" fmla="*/ 943897 w 2701062"/>
                    <a:gd name="connsiteY10" fmla="*/ 1166195 h 3635497"/>
                    <a:gd name="connsiteX11" fmla="*/ 964966 w 2701062"/>
                    <a:gd name="connsiteY11" fmla="*/ 1195692 h 3635497"/>
                    <a:gd name="connsiteX12" fmla="*/ 994463 w 2701062"/>
                    <a:gd name="connsiteY12" fmla="*/ 1170409 h 3635497"/>
                    <a:gd name="connsiteX13" fmla="*/ 1011318 w 2701062"/>
                    <a:gd name="connsiteY13" fmla="*/ 1115630 h 3635497"/>
                    <a:gd name="connsiteX14" fmla="*/ 1057670 w 2701062"/>
                    <a:gd name="connsiteY14" fmla="*/ 1107202 h 3635497"/>
                    <a:gd name="connsiteX15" fmla="*/ 1053456 w 2701062"/>
                    <a:gd name="connsiteY15" fmla="*/ 1170409 h 3635497"/>
                    <a:gd name="connsiteX16" fmla="*/ 1040815 w 2701062"/>
                    <a:gd name="connsiteY16" fmla="*/ 1204120 h 3635497"/>
                    <a:gd name="connsiteX17" fmla="*/ 1049242 w 2701062"/>
                    <a:gd name="connsiteY17" fmla="*/ 1229403 h 3635497"/>
                    <a:gd name="connsiteX18" fmla="*/ 986035 w 2701062"/>
                    <a:gd name="connsiteY18" fmla="*/ 1246258 h 3635497"/>
                    <a:gd name="connsiteX19" fmla="*/ 1011318 w 2701062"/>
                    <a:gd name="connsiteY19" fmla="*/ 1381101 h 3635497"/>
                    <a:gd name="connsiteX20" fmla="*/ 1049242 w 2701062"/>
                    <a:gd name="connsiteY20" fmla="*/ 1376887 h 3635497"/>
                    <a:gd name="connsiteX21" fmla="*/ 1040815 w 2701062"/>
                    <a:gd name="connsiteY21" fmla="*/ 1440094 h 3635497"/>
                    <a:gd name="connsiteX22" fmla="*/ 981821 w 2701062"/>
                    <a:gd name="connsiteY22" fmla="*/ 1473805 h 3635497"/>
                    <a:gd name="connsiteX23" fmla="*/ 931255 w 2701062"/>
                    <a:gd name="connsiteY23" fmla="*/ 1473805 h 3635497"/>
                    <a:gd name="connsiteX24" fmla="*/ 897545 w 2701062"/>
                    <a:gd name="connsiteY24" fmla="*/ 1537012 h 3635497"/>
                    <a:gd name="connsiteX25" fmla="*/ 901758 w 2701062"/>
                    <a:gd name="connsiteY25" fmla="*/ 1566509 h 3635497"/>
                    <a:gd name="connsiteX26" fmla="*/ 948110 w 2701062"/>
                    <a:gd name="connsiteY26" fmla="*/ 1574936 h 3635497"/>
                    <a:gd name="connsiteX27" fmla="*/ 931255 w 2701062"/>
                    <a:gd name="connsiteY27" fmla="*/ 1612861 h 3635497"/>
                    <a:gd name="connsiteX28" fmla="*/ 952324 w 2701062"/>
                    <a:gd name="connsiteY28" fmla="*/ 1621289 h 3635497"/>
                    <a:gd name="connsiteX29" fmla="*/ 1015532 w 2701062"/>
                    <a:gd name="connsiteY29" fmla="*/ 1625502 h 3635497"/>
                    <a:gd name="connsiteX30" fmla="*/ 1040815 w 2701062"/>
                    <a:gd name="connsiteY30" fmla="*/ 1663427 h 3635497"/>
                    <a:gd name="connsiteX31" fmla="*/ 1036601 w 2701062"/>
                    <a:gd name="connsiteY31" fmla="*/ 1701351 h 3635497"/>
                    <a:gd name="connsiteX32" fmla="*/ 1104022 w 2701062"/>
                    <a:gd name="connsiteY32" fmla="*/ 1802483 h 3635497"/>
                    <a:gd name="connsiteX33" fmla="*/ 1053456 w 2701062"/>
                    <a:gd name="connsiteY33" fmla="*/ 1827766 h 3635497"/>
                    <a:gd name="connsiteX34" fmla="*/ 998676 w 2701062"/>
                    <a:gd name="connsiteY34" fmla="*/ 1823552 h 3635497"/>
                    <a:gd name="connsiteX35" fmla="*/ 964966 w 2701062"/>
                    <a:gd name="connsiteY35" fmla="*/ 1903615 h 3635497"/>
                    <a:gd name="connsiteX36" fmla="*/ 1015532 w 2701062"/>
                    <a:gd name="connsiteY36" fmla="*/ 1945753 h 3635497"/>
                    <a:gd name="connsiteX37" fmla="*/ 994463 w 2701062"/>
                    <a:gd name="connsiteY37" fmla="*/ 2042671 h 3635497"/>
                    <a:gd name="connsiteX38" fmla="*/ 1019746 w 2701062"/>
                    <a:gd name="connsiteY38" fmla="*/ 2076382 h 3635497"/>
                    <a:gd name="connsiteX39" fmla="*/ 990249 w 2701062"/>
                    <a:gd name="connsiteY39" fmla="*/ 2110092 h 3635497"/>
                    <a:gd name="connsiteX40" fmla="*/ 948110 w 2701062"/>
                    <a:gd name="connsiteY40" fmla="*/ 2110092 h 3635497"/>
                    <a:gd name="connsiteX41" fmla="*/ 939683 w 2701062"/>
                    <a:gd name="connsiteY41" fmla="*/ 2148017 h 3635497"/>
                    <a:gd name="connsiteX42" fmla="*/ 994463 w 2701062"/>
                    <a:gd name="connsiteY42" fmla="*/ 2194369 h 3635497"/>
                    <a:gd name="connsiteX43" fmla="*/ 981821 w 2701062"/>
                    <a:gd name="connsiteY43" fmla="*/ 2375563 h 3635497"/>
                    <a:gd name="connsiteX44" fmla="*/ 1015532 w 2701062"/>
                    <a:gd name="connsiteY44" fmla="*/ 2455626 h 3635497"/>
                    <a:gd name="connsiteX45" fmla="*/ 1049242 w 2701062"/>
                    <a:gd name="connsiteY45" fmla="*/ 2455626 h 3635497"/>
                    <a:gd name="connsiteX46" fmla="*/ 1129305 w 2701062"/>
                    <a:gd name="connsiteY46" fmla="*/ 2523047 h 3635497"/>
                    <a:gd name="connsiteX47" fmla="*/ 1125091 w 2701062"/>
                    <a:gd name="connsiteY47" fmla="*/ 2653676 h 3635497"/>
                    <a:gd name="connsiteX48" fmla="*/ 1087167 w 2701062"/>
                    <a:gd name="connsiteY48" fmla="*/ 2716883 h 3635497"/>
                    <a:gd name="connsiteX49" fmla="*/ 1015532 w 2701062"/>
                    <a:gd name="connsiteY49" fmla="*/ 2784304 h 3635497"/>
                    <a:gd name="connsiteX50" fmla="*/ 1007104 w 2701062"/>
                    <a:gd name="connsiteY50" fmla="*/ 2872795 h 3635497"/>
                    <a:gd name="connsiteX51" fmla="*/ 922828 w 2701062"/>
                    <a:gd name="connsiteY51" fmla="*/ 2885436 h 3635497"/>
                    <a:gd name="connsiteX52" fmla="*/ 868048 w 2701062"/>
                    <a:gd name="connsiteY52" fmla="*/ 2889650 h 3635497"/>
                    <a:gd name="connsiteX53" fmla="*/ 830123 w 2701062"/>
                    <a:gd name="connsiteY53" fmla="*/ 2851725 h 3635497"/>
                    <a:gd name="connsiteX54" fmla="*/ 577294 w 2701062"/>
                    <a:gd name="connsiteY54" fmla="*/ 2872795 h 3635497"/>
                    <a:gd name="connsiteX55" fmla="*/ 568866 w 2701062"/>
                    <a:gd name="connsiteY55" fmla="*/ 2978140 h 3635497"/>
                    <a:gd name="connsiteX56" fmla="*/ 514087 w 2701062"/>
                    <a:gd name="connsiteY56" fmla="*/ 3011851 h 3635497"/>
                    <a:gd name="connsiteX57" fmla="*/ 484590 w 2701062"/>
                    <a:gd name="connsiteY57" fmla="*/ 2978140 h 3635497"/>
                    <a:gd name="connsiteX58" fmla="*/ 446665 w 2701062"/>
                    <a:gd name="connsiteY58" fmla="*/ 3003423 h 3635497"/>
                    <a:gd name="connsiteX59" fmla="*/ 434024 w 2701062"/>
                    <a:gd name="connsiteY59" fmla="*/ 3121410 h 3635497"/>
                    <a:gd name="connsiteX60" fmla="*/ 328678 w 2701062"/>
                    <a:gd name="connsiteY60" fmla="*/ 3247825 h 3635497"/>
                    <a:gd name="connsiteX61" fmla="*/ 273899 w 2701062"/>
                    <a:gd name="connsiteY61" fmla="*/ 3260466 h 3635497"/>
                    <a:gd name="connsiteX62" fmla="*/ 252829 w 2701062"/>
                    <a:gd name="connsiteY62" fmla="*/ 3311032 h 3635497"/>
                    <a:gd name="connsiteX63" fmla="*/ 202263 w 2701062"/>
                    <a:gd name="connsiteY63" fmla="*/ 3391095 h 3635497"/>
                    <a:gd name="connsiteX64" fmla="*/ 164339 w 2701062"/>
                    <a:gd name="connsiteY64" fmla="*/ 3420592 h 3635497"/>
                    <a:gd name="connsiteX65" fmla="*/ 75849 w 2701062"/>
                    <a:gd name="connsiteY65" fmla="*/ 3450089 h 3635497"/>
                    <a:gd name="connsiteX66" fmla="*/ 12641 w 2701062"/>
                    <a:gd name="connsiteY66" fmla="*/ 3483799 h 3635497"/>
                    <a:gd name="connsiteX67" fmla="*/ 0 w 2701062"/>
                    <a:gd name="connsiteY67" fmla="*/ 3563862 h 3635497"/>
                    <a:gd name="connsiteX68" fmla="*/ 63207 w 2701062"/>
                    <a:gd name="connsiteY68" fmla="*/ 3559648 h 3635497"/>
                    <a:gd name="connsiteX69" fmla="*/ 96918 w 2701062"/>
                    <a:gd name="connsiteY69" fmla="*/ 3513296 h 3635497"/>
                    <a:gd name="connsiteX70" fmla="*/ 155911 w 2701062"/>
                    <a:gd name="connsiteY70" fmla="*/ 3555434 h 3635497"/>
                    <a:gd name="connsiteX71" fmla="*/ 164339 w 2701062"/>
                    <a:gd name="connsiteY71" fmla="*/ 3635497 h 3635497"/>
                    <a:gd name="connsiteX72" fmla="*/ 265471 w 2701062"/>
                    <a:gd name="connsiteY72" fmla="*/ 3584931 h 3635497"/>
                    <a:gd name="connsiteX73" fmla="*/ 252829 w 2701062"/>
                    <a:gd name="connsiteY73" fmla="*/ 3525937 h 3635497"/>
                    <a:gd name="connsiteX74" fmla="*/ 307609 w 2701062"/>
                    <a:gd name="connsiteY74" fmla="*/ 3483799 h 3635497"/>
                    <a:gd name="connsiteX75" fmla="*/ 345534 w 2701062"/>
                    <a:gd name="connsiteY75" fmla="*/ 3445875 h 3635497"/>
                    <a:gd name="connsiteX76" fmla="*/ 375030 w 2701062"/>
                    <a:gd name="connsiteY76" fmla="*/ 3403736 h 3635497"/>
                    <a:gd name="connsiteX77" fmla="*/ 497231 w 2701062"/>
                    <a:gd name="connsiteY77" fmla="*/ 3412164 h 3635497"/>
                    <a:gd name="connsiteX78" fmla="*/ 497231 w 2701062"/>
                    <a:gd name="connsiteY78" fmla="*/ 3412164 h 3635497"/>
                    <a:gd name="connsiteX79" fmla="*/ 568866 w 2701062"/>
                    <a:gd name="connsiteY79" fmla="*/ 3445875 h 3635497"/>
                    <a:gd name="connsiteX80" fmla="*/ 589935 w 2701062"/>
                    <a:gd name="connsiteY80" fmla="*/ 3424806 h 3635497"/>
                    <a:gd name="connsiteX81" fmla="*/ 648929 w 2701062"/>
                    <a:gd name="connsiteY81" fmla="*/ 3454302 h 3635497"/>
                    <a:gd name="connsiteX82" fmla="*/ 674212 w 2701062"/>
                    <a:gd name="connsiteY82" fmla="*/ 3450089 h 3635497"/>
                    <a:gd name="connsiteX83" fmla="*/ 720564 w 2701062"/>
                    <a:gd name="connsiteY83" fmla="*/ 3513296 h 3635497"/>
                    <a:gd name="connsiteX84" fmla="*/ 754275 w 2701062"/>
                    <a:gd name="connsiteY84" fmla="*/ 3504868 h 3635497"/>
                    <a:gd name="connsiteX85" fmla="*/ 804840 w 2701062"/>
                    <a:gd name="connsiteY85" fmla="*/ 3429019 h 3635497"/>
                    <a:gd name="connsiteX86" fmla="*/ 842765 w 2701062"/>
                    <a:gd name="connsiteY86" fmla="*/ 3395309 h 3635497"/>
                    <a:gd name="connsiteX87" fmla="*/ 830123 w 2701062"/>
                    <a:gd name="connsiteY87" fmla="*/ 3340529 h 3635497"/>
                    <a:gd name="connsiteX88" fmla="*/ 859620 w 2701062"/>
                    <a:gd name="connsiteY88" fmla="*/ 3285749 h 3635497"/>
                    <a:gd name="connsiteX89" fmla="*/ 918614 w 2701062"/>
                    <a:gd name="connsiteY89" fmla="*/ 3235184 h 3635497"/>
                    <a:gd name="connsiteX90" fmla="*/ 1011318 w 2701062"/>
                    <a:gd name="connsiteY90" fmla="*/ 3218328 h 3635497"/>
                    <a:gd name="connsiteX91" fmla="*/ 1078739 w 2701062"/>
                    <a:gd name="connsiteY91" fmla="*/ 3205687 h 3635497"/>
                    <a:gd name="connsiteX92" fmla="*/ 1163016 w 2701062"/>
                    <a:gd name="connsiteY92" fmla="*/ 3277322 h 3635497"/>
                    <a:gd name="connsiteX93" fmla="*/ 1222009 w 2701062"/>
                    <a:gd name="connsiteY93" fmla="*/ 3311032 h 3635497"/>
                    <a:gd name="connsiteX94" fmla="*/ 1226223 w 2701062"/>
                    <a:gd name="connsiteY94" fmla="*/ 3264680 h 3635497"/>
                    <a:gd name="connsiteX95" fmla="*/ 1243078 w 2701062"/>
                    <a:gd name="connsiteY95" fmla="*/ 3256253 h 3635497"/>
                    <a:gd name="connsiteX96" fmla="*/ 1344210 w 2701062"/>
                    <a:gd name="connsiteY96" fmla="*/ 3277322 h 3635497"/>
                    <a:gd name="connsiteX97" fmla="*/ 1398990 w 2701062"/>
                    <a:gd name="connsiteY97" fmla="*/ 3285749 h 3635497"/>
                    <a:gd name="connsiteX98" fmla="*/ 1436914 w 2701062"/>
                    <a:gd name="connsiteY98" fmla="*/ 3214114 h 3635497"/>
                    <a:gd name="connsiteX99" fmla="*/ 1495908 w 2701062"/>
                    <a:gd name="connsiteY99" fmla="*/ 3205687 h 3635497"/>
                    <a:gd name="connsiteX100" fmla="*/ 1597040 w 2701062"/>
                    <a:gd name="connsiteY100" fmla="*/ 3260466 h 3635497"/>
                    <a:gd name="connsiteX101" fmla="*/ 1656033 w 2701062"/>
                    <a:gd name="connsiteY101" fmla="*/ 3281536 h 3635497"/>
                    <a:gd name="connsiteX102" fmla="*/ 1719240 w 2701062"/>
                    <a:gd name="connsiteY102" fmla="*/ 3222542 h 3635497"/>
                    <a:gd name="connsiteX103" fmla="*/ 1715027 w 2701062"/>
                    <a:gd name="connsiteY103" fmla="*/ 3150907 h 3635497"/>
                    <a:gd name="connsiteX104" fmla="*/ 1833014 w 2701062"/>
                    <a:gd name="connsiteY104" fmla="*/ 3201473 h 3635497"/>
                    <a:gd name="connsiteX105" fmla="*/ 1862510 w 2701062"/>
                    <a:gd name="connsiteY105" fmla="*/ 3150907 h 3635497"/>
                    <a:gd name="connsiteX106" fmla="*/ 2018422 w 2701062"/>
                    <a:gd name="connsiteY106" fmla="*/ 3129838 h 3635497"/>
                    <a:gd name="connsiteX107" fmla="*/ 2186975 w 2701062"/>
                    <a:gd name="connsiteY107" fmla="*/ 3188831 h 3635497"/>
                    <a:gd name="connsiteX108" fmla="*/ 2254396 w 2701062"/>
                    <a:gd name="connsiteY108" fmla="*/ 3104555 h 3635497"/>
                    <a:gd name="connsiteX109" fmla="*/ 2338673 w 2701062"/>
                    <a:gd name="connsiteY109" fmla="*/ 3104555 h 3635497"/>
                    <a:gd name="connsiteX110" fmla="*/ 2380811 w 2701062"/>
                    <a:gd name="connsiteY110" fmla="*/ 3049775 h 3635497"/>
                    <a:gd name="connsiteX111" fmla="*/ 2456660 w 2701062"/>
                    <a:gd name="connsiteY111" fmla="*/ 3053989 h 3635497"/>
                    <a:gd name="connsiteX112" fmla="*/ 2469301 w 2701062"/>
                    <a:gd name="connsiteY112" fmla="*/ 2973926 h 3635497"/>
                    <a:gd name="connsiteX113" fmla="*/ 2595716 w 2701062"/>
                    <a:gd name="connsiteY113" fmla="*/ 2906505 h 3635497"/>
                    <a:gd name="connsiteX114" fmla="*/ 2595716 w 2701062"/>
                    <a:gd name="connsiteY114" fmla="*/ 2805373 h 3635497"/>
                    <a:gd name="connsiteX115" fmla="*/ 2616785 w 2701062"/>
                    <a:gd name="connsiteY115" fmla="*/ 2767449 h 3635497"/>
                    <a:gd name="connsiteX116" fmla="*/ 2591502 w 2701062"/>
                    <a:gd name="connsiteY116" fmla="*/ 2742166 h 3635497"/>
                    <a:gd name="connsiteX117" fmla="*/ 2515653 w 2701062"/>
                    <a:gd name="connsiteY117" fmla="*/ 2742166 h 3635497"/>
                    <a:gd name="connsiteX118" fmla="*/ 2460874 w 2701062"/>
                    <a:gd name="connsiteY118" fmla="*/ 2754807 h 3635497"/>
                    <a:gd name="connsiteX119" fmla="*/ 2435591 w 2701062"/>
                    <a:gd name="connsiteY119" fmla="*/ 2767449 h 3635497"/>
                    <a:gd name="connsiteX120" fmla="*/ 2397666 w 2701062"/>
                    <a:gd name="connsiteY120" fmla="*/ 2716883 h 3635497"/>
                    <a:gd name="connsiteX121" fmla="*/ 2347100 w 2701062"/>
                    <a:gd name="connsiteY121" fmla="*/ 2691600 h 3635497"/>
                    <a:gd name="connsiteX122" fmla="*/ 2410308 w 2701062"/>
                    <a:gd name="connsiteY122" fmla="*/ 2653676 h 3635497"/>
                    <a:gd name="connsiteX123" fmla="*/ 2439804 w 2701062"/>
                    <a:gd name="connsiteY123" fmla="*/ 2506192 h 3635497"/>
                    <a:gd name="connsiteX124" fmla="*/ 2481943 w 2701062"/>
                    <a:gd name="connsiteY124" fmla="*/ 2539902 h 3635497"/>
                    <a:gd name="connsiteX125" fmla="*/ 2532509 w 2701062"/>
                    <a:gd name="connsiteY125" fmla="*/ 2468267 h 3635497"/>
                    <a:gd name="connsiteX126" fmla="*/ 2545150 w 2701062"/>
                    <a:gd name="connsiteY126" fmla="*/ 2430343 h 3635497"/>
                    <a:gd name="connsiteX127" fmla="*/ 2633640 w 2701062"/>
                    <a:gd name="connsiteY127" fmla="*/ 2316570 h 3635497"/>
                    <a:gd name="connsiteX128" fmla="*/ 2650496 w 2701062"/>
                    <a:gd name="connsiteY128" fmla="*/ 2223866 h 3635497"/>
                    <a:gd name="connsiteX129" fmla="*/ 2696848 w 2701062"/>
                    <a:gd name="connsiteY129" fmla="*/ 2148017 h 3635497"/>
                    <a:gd name="connsiteX130" fmla="*/ 2701062 w 2701062"/>
                    <a:gd name="connsiteY130" fmla="*/ 1941539 h 3635497"/>
                    <a:gd name="connsiteX131" fmla="*/ 2503012 w 2701062"/>
                    <a:gd name="connsiteY131" fmla="*/ 1806697 h 3635497"/>
                    <a:gd name="connsiteX132" fmla="*/ 2237541 w 2701062"/>
                    <a:gd name="connsiteY132" fmla="*/ 1777200 h 3635497"/>
                    <a:gd name="connsiteX133" fmla="*/ 2161692 w 2701062"/>
                    <a:gd name="connsiteY133" fmla="*/ 1865690 h 3635497"/>
                    <a:gd name="connsiteX134" fmla="*/ 2123768 w 2701062"/>
                    <a:gd name="connsiteY134" fmla="*/ 1857263 h 3635497"/>
                    <a:gd name="connsiteX135" fmla="*/ 2111126 w 2701062"/>
                    <a:gd name="connsiteY135" fmla="*/ 1806697 h 3635497"/>
                    <a:gd name="connsiteX136" fmla="*/ 2203830 w 2701062"/>
                    <a:gd name="connsiteY136" fmla="*/ 1709779 h 3635497"/>
                    <a:gd name="connsiteX137" fmla="*/ 2178547 w 2701062"/>
                    <a:gd name="connsiteY137" fmla="*/ 1570723 h 3635497"/>
                    <a:gd name="connsiteX138" fmla="*/ 2090057 w 2701062"/>
                    <a:gd name="connsiteY138" fmla="*/ 1478019 h 3635497"/>
                    <a:gd name="connsiteX139" fmla="*/ 2056346 w 2701062"/>
                    <a:gd name="connsiteY139" fmla="*/ 1448522 h 3635497"/>
                    <a:gd name="connsiteX140" fmla="*/ 2127981 w 2701062"/>
                    <a:gd name="connsiteY140" fmla="*/ 1435880 h 3635497"/>
                    <a:gd name="connsiteX141" fmla="*/ 2127981 w 2701062"/>
                    <a:gd name="connsiteY141" fmla="*/ 1402170 h 3635497"/>
                    <a:gd name="connsiteX142" fmla="*/ 2031063 w 2701062"/>
                    <a:gd name="connsiteY142" fmla="*/ 1275755 h 3635497"/>
                    <a:gd name="connsiteX143" fmla="*/ 2022636 w 2701062"/>
                    <a:gd name="connsiteY143" fmla="*/ 1191478 h 3635497"/>
                    <a:gd name="connsiteX144" fmla="*/ 2056346 w 2701062"/>
                    <a:gd name="connsiteY144" fmla="*/ 1128271 h 3635497"/>
                    <a:gd name="connsiteX145" fmla="*/ 2039491 w 2701062"/>
                    <a:gd name="connsiteY145" fmla="*/ 1094560 h 3635497"/>
                    <a:gd name="connsiteX146" fmla="*/ 1967856 w 2701062"/>
                    <a:gd name="connsiteY146" fmla="*/ 1073491 h 3635497"/>
                    <a:gd name="connsiteX147" fmla="*/ 1929932 w 2701062"/>
                    <a:gd name="connsiteY147" fmla="*/ 1014498 h 3635497"/>
                    <a:gd name="connsiteX148" fmla="*/ 1934146 w 2701062"/>
                    <a:gd name="connsiteY148" fmla="*/ 955504 h 3635497"/>
                    <a:gd name="connsiteX149" fmla="*/ 1727668 w 2701062"/>
                    <a:gd name="connsiteY149" fmla="*/ 837517 h 3635497"/>
                    <a:gd name="connsiteX150" fmla="*/ 1664461 w 2701062"/>
                    <a:gd name="connsiteY150" fmla="*/ 778524 h 3635497"/>
                    <a:gd name="connsiteX151" fmla="*/ 1516977 w 2701062"/>
                    <a:gd name="connsiteY151" fmla="*/ 239155 h 3635497"/>
                    <a:gd name="connsiteX152" fmla="*/ 1407417 w 2701062"/>
                    <a:gd name="connsiteY152" fmla="*/ 121169 h 3635497"/>
                    <a:gd name="connsiteX153" fmla="*/ 1365464 w 2701062"/>
                    <a:gd name="connsiteY153" fmla="*/ 33227 h 3635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</a:cxnLst>
                  <a:rect l="l" t="t" r="r" b="b"/>
                  <a:pathLst>
                    <a:path w="2701062" h="3635497">
                      <a:moveTo>
                        <a:pt x="1365464" y="33227"/>
                      </a:moveTo>
                      <a:lnTo>
                        <a:pt x="1253525" y="0"/>
                      </a:lnTo>
                      <a:lnTo>
                        <a:pt x="1335782" y="91671"/>
                      </a:lnTo>
                      <a:lnTo>
                        <a:pt x="1264148" y="180161"/>
                      </a:lnTo>
                      <a:lnTo>
                        <a:pt x="1281002" y="319218"/>
                      </a:lnTo>
                      <a:lnTo>
                        <a:pt x="1141946" y="454060"/>
                      </a:lnTo>
                      <a:lnTo>
                        <a:pt x="876475" y="711102"/>
                      </a:lnTo>
                      <a:lnTo>
                        <a:pt x="804840" y="782737"/>
                      </a:lnTo>
                      <a:lnTo>
                        <a:pt x="813268" y="913366"/>
                      </a:lnTo>
                      <a:lnTo>
                        <a:pt x="897545" y="1081919"/>
                      </a:lnTo>
                      <a:lnTo>
                        <a:pt x="943897" y="1166195"/>
                      </a:lnTo>
                      <a:lnTo>
                        <a:pt x="964966" y="1195692"/>
                      </a:lnTo>
                      <a:lnTo>
                        <a:pt x="994463" y="1170409"/>
                      </a:lnTo>
                      <a:lnTo>
                        <a:pt x="1011318" y="1115630"/>
                      </a:lnTo>
                      <a:lnTo>
                        <a:pt x="1057670" y="1107202"/>
                      </a:lnTo>
                      <a:lnTo>
                        <a:pt x="1053456" y="1170409"/>
                      </a:lnTo>
                      <a:lnTo>
                        <a:pt x="1040815" y="1204120"/>
                      </a:lnTo>
                      <a:lnTo>
                        <a:pt x="1049242" y="1229403"/>
                      </a:lnTo>
                      <a:lnTo>
                        <a:pt x="986035" y="1246258"/>
                      </a:lnTo>
                      <a:lnTo>
                        <a:pt x="1011318" y="1381101"/>
                      </a:lnTo>
                      <a:lnTo>
                        <a:pt x="1049242" y="1376887"/>
                      </a:lnTo>
                      <a:lnTo>
                        <a:pt x="1040815" y="1440094"/>
                      </a:lnTo>
                      <a:lnTo>
                        <a:pt x="981821" y="1473805"/>
                      </a:lnTo>
                      <a:lnTo>
                        <a:pt x="931255" y="1473805"/>
                      </a:lnTo>
                      <a:lnTo>
                        <a:pt x="897545" y="1537012"/>
                      </a:lnTo>
                      <a:lnTo>
                        <a:pt x="901758" y="1566509"/>
                      </a:lnTo>
                      <a:lnTo>
                        <a:pt x="948110" y="1574936"/>
                      </a:lnTo>
                      <a:lnTo>
                        <a:pt x="931255" y="1612861"/>
                      </a:lnTo>
                      <a:lnTo>
                        <a:pt x="952324" y="1621289"/>
                      </a:lnTo>
                      <a:lnTo>
                        <a:pt x="1015532" y="1625502"/>
                      </a:lnTo>
                      <a:lnTo>
                        <a:pt x="1040815" y="1663427"/>
                      </a:lnTo>
                      <a:lnTo>
                        <a:pt x="1036601" y="1701351"/>
                      </a:lnTo>
                      <a:lnTo>
                        <a:pt x="1104022" y="1802483"/>
                      </a:lnTo>
                      <a:lnTo>
                        <a:pt x="1053456" y="1827766"/>
                      </a:lnTo>
                      <a:lnTo>
                        <a:pt x="998676" y="1823552"/>
                      </a:lnTo>
                      <a:lnTo>
                        <a:pt x="964966" y="1903615"/>
                      </a:lnTo>
                      <a:lnTo>
                        <a:pt x="1015532" y="1945753"/>
                      </a:lnTo>
                      <a:lnTo>
                        <a:pt x="994463" y="2042671"/>
                      </a:lnTo>
                      <a:lnTo>
                        <a:pt x="1019746" y="2076382"/>
                      </a:lnTo>
                      <a:lnTo>
                        <a:pt x="990249" y="2110092"/>
                      </a:lnTo>
                      <a:lnTo>
                        <a:pt x="948110" y="2110092"/>
                      </a:lnTo>
                      <a:lnTo>
                        <a:pt x="939683" y="2148017"/>
                      </a:lnTo>
                      <a:lnTo>
                        <a:pt x="994463" y="2194369"/>
                      </a:lnTo>
                      <a:lnTo>
                        <a:pt x="981821" y="2375563"/>
                      </a:lnTo>
                      <a:lnTo>
                        <a:pt x="1015532" y="2455626"/>
                      </a:lnTo>
                      <a:lnTo>
                        <a:pt x="1049242" y="2455626"/>
                      </a:lnTo>
                      <a:lnTo>
                        <a:pt x="1129305" y="2523047"/>
                      </a:lnTo>
                      <a:lnTo>
                        <a:pt x="1125091" y="2653676"/>
                      </a:lnTo>
                      <a:lnTo>
                        <a:pt x="1087167" y="2716883"/>
                      </a:lnTo>
                      <a:lnTo>
                        <a:pt x="1015532" y="2784304"/>
                      </a:lnTo>
                      <a:lnTo>
                        <a:pt x="1007104" y="2872795"/>
                      </a:lnTo>
                      <a:lnTo>
                        <a:pt x="922828" y="2885436"/>
                      </a:lnTo>
                      <a:lnTo>
                        <a:pt x="868048" y="2889650"/>
                      </a:lnTo>
                      <a:lnTo>
                        <a:pt x="830123" y="2851725"/>
                      </a:lnTo>
                      <a:lnTo>
                        <a:pt x="577294" y="2872795"/>
                      </a:lnTo>
                      <a:lnTo>
                        <a:pt x="568866" y="2978140"/>
                      </a:lnTo>
                      <a:lnTo>
                        <a:pt x="514087" y="3011851"/>
                      </a:lnTo>
                      <a:lnTo>
                        <a:pt x="484590" y="2978140"/>
                      </a:lnTo>
                      <a:lnTo>
                        <a:pt x="446665" y="3003423"/>
                      </a:lnTo>
                      <a:lnTo>
                        <a:pt x="434024" y="3121410"/>
                      </a:lnTo>
                      <a:lnTo>
                        <a:pt x="328678" y="3247825"/>
                      </a:lnTo>
                      <a:lnTo>
                        <a:pt x="273899" y="3260466"/>
                      </a:lnTo>
                      <a:lnTo>
                        <a:pt x="252829" y="3311032"/>
                      </a:lnTo>
                      <a:lnTo>
                        <a:pt x="202263" y="3391095"/>
                      </a:lnTo>
                      <a:lnTo>
                        <a:pt x="164339" y="3420592"/>
                      </a:lnTo>
                      <a:lnTo>
                        <a:pt x="75849" y="3450089"/>
                      </a:lnTo>
                      <a:lnTo>
                        <a:pt x="12641" y="3483799"/>
                      </a:lnTo>
                      <a:lnTo>
                        <a:pt x="0" y="3563862"/>
                      </a:lnTo>
                      <a:lnTo>
                        <a:pt x="63207" y="3559648"/>
                      </a:lnTo>
                      <a:lnTo>
                        <a:pt x="96918" y="3513296"/>
                      </a:lnTo>
                      <a:lnTo>
                        <a:pt x="155911" y="3555434"/>
                      </a:lnTo>
                      <a:lnTo>
                        <a:pt x="164339" y="3635497"/>
                      </a:lnTo>
                      <a:lnTo>
                        <a:pt x="265471" y="3584931"/>
                      </a:lnTo>
                      <a:lnTo>
                        <a:pt x="252829" y="3525937"/>
                      </a:lnTo>
                      <a:lnTo>
                        <a:pt x="307609" y="3483799"/>
                      </a:lnTo>
                      <a:lnTo>
                        <a:pt x="345534" y="3445875"/>
                      </a:lnTo>
                      <a:lnTo>
                        <a:pt x="375030" y="3403736"/>
                      </a:lnTo>
                      <a:lnTo>
                        <a:pt x="497231" y="3412164"/>
                      </a:lnTo>
                      <a:lnTo>
                        <a:pt x="497231" y="3412164"/>
                      </a:lnTo>
                      <a:lnTo>
                        <a:pt x="568866" y="3445875"/>
                      </a:lnTo>
                      <a:lnTo>
                        <a:pt x="589935" y="3424806"/>
                      </a:lnTo>
                      <a:lnTo>
                        <a:pt x="648929" y="3454302"/>
                      </a:lnTo>
                      <a:lnTo>
                        <a:pt x="674212" y="3450089"/>
                      </a:lnTo>
                      <a:lnTo>
                        <a:pt x="720564" y="3513296"/>
                      </a:lnTo>
                      <a:lnTo>
                        <a:pt x="754275" y="3504868"/>
                      </a:lnTo>
                      <a:lnTo>
                        <a:pt x="804840" y="3429019"/>
                      </a:lnTo>
                      <a:lnTo>
                        <a:pt x="842765" y="3395309"/>
                      </a:lnTo>
                      <a:lnTo>
                        <a:pt x="830123" y="3340529"/>
                      </a:lnTo>
                      <a:lnTo>
                        <a:pt x="859620" y="3285749"/>
                      </a:lnTo>
                      <a:lnTo>
                        <a:pt x="918614" y="3235184"/>
                      </a:lnTo>
                      <a:lnTo>
                        <a:pt x="1011318" y="3218328"/>
                      </a:lnTo>
                      <a:lnTo>
                        <a:pt x="1078739" y="3205687"/>
                      </a:lnTo>
                      <a:lnTo>
                        <a:pt x="1163016" y="3277322"/>
                      </a:lnTo>
                      <a:lnTo>
                        <a:pt x="1222009" y="3311032"/>
                      </a:lnTo>
                      <a:lnTo>
                        <a:pt x="1226223" y="3264680"/>
                      </a:lnTo>
                      <a:lnTo>
                        <a:pt x="1243078" y="3256253"/>
                      </a:lnTo>
                      <a:lnTo>
                        <a:pt x="1344210" y="3277322"/>
                      </a:lnTo>
                      <a:lnTo>
                        <a:pt x="1398990" y="3285749"/>
                      </a:lnTo>
                      <a:lnTo>
                        <a:pt x="1436914" y="3214114"/>
                      </a:lnTo>
                      <a:lnTo>
                        <a:pt x="1495908" y="3205687"/>
                      </a:lnTo>
                      <a:lnTo>
                        <a:pt x="1597040" y="3260466"/>
                      </a:lnTo>
                      <a:lnTo>
                        <a:pt x="1656033" y="3281536"/>
                      </a:lnTo>
                      <a:lnTo>
                        <a:pt x="1719240" y="3222542"/>
                      </a:lnTo>
                      <a:lnTo>
                        <a:pt x="1715027" y="3150907"/>
                      </a:lnTo>
                      <a:lnTo>
                        <a:pt x="1833014" y="3201473"/>
                      </a:lnTo>
                      <a:lnTo>
                        <a:pt x="1862510" y="3150907"/>
                      </a:lnTo>
                      <a:lnTo>
                        <a:pt x="2018422" y="3129838"/>
                      </a:lnTo>
                      <a:lnTo>
                        <a:pt x="2186975" y="3188831"/>
                      </a:lnTo>
                      <a:lnTo>
                        <a:pt x="2254396" y="3104555"/>
                      </a:lnTo>
                      <a:lnTo>
                        <a:pt x="2338673" y="3104555"/>
                      </a:lnTo>
                      <a:lnTo>
                        <a:pt x="2380811" y="3049775"/>
                      </a:lnTo>
                      <a:lnTo>
                        <a:pt x="2456660" y="3053989"/>
                      </a:lnTo>
                      <a:lnTo>
                        <a:pt x="2469301" y="2973926"/>
                      </a:lnTo>
                      <a:lnTo>
                        <a:pt x="2595716" y="2906505"/>
                      </a:lnTo>
                      <a:lnTo>
                        <a:pt x="2595716" y="2805373"/>
                      </a:lnTo>
                      <a:lnTo>
                        <a:pt x="2616785" y="2767449"/>
                      </a:lnTo>
                      <a:lnTo>
                        <a:pt x="2591502" y="2742166"/>
                      </a:lnTo>
                      <a:lnTo>
                        <a:pt x="2515653" y="2742166"/>
                      </a:lnTo>
                      <a:lnTo>
                        <a:pt x="2460874" y="2754807"/>
                      </a:lnTo>
                      <a:lnTo>
                        <a:pt x="2435591" y="2767449"/>
                      </a:lnTo>
                      <a:lnTo>
                        <a:pt x="2397666" y="2716883"/>
                      </a:lnTo>
                      <a:lnTo>
                        <a:pt x="2347100" y="2691600"/>
                      </a:lnTo>
                      <a:lnTo>
                        <a:pt x="2410308" y="2653676"/>
                      </a:lnTo>
                      <a:lnTo>
                        <a:pt x="2439804" y="2506192"/>
                      </a:lnTo>
                      <a:lnTo>
                        <a:pt x="2481943" y="2539902"/>
                      </a:lnTo>
                      <a:lnTo>
                        <a:pt x="2532509" y="2468267"/>
                      </a:lnTo>
                      <a:lnTo>
                        <a:pt x="2545150" y="2430343"/>
                      </a:lnTo>
                      <a:lnTo>
                        <a:pt x="2633640" y="2316570"/>
                      </a:lnTo>
                      <a:lnTo>
                        <a:pt x="2650496" y="2223866"/>
                      </a:lnTo>
                      <a:lnTo>
                        <a:pt x="2696848" y="2148017"/>
                      </a:lnTo>
                      <a:cubicBezTo>
                        <a:pt x="2698253" y="2079191"/>
                        <a:pt x="2699657" y="2010365"/>
                        <a:pt x="2701062" y="1941539"/>
                      </a:cubicBezTo>
                      <a:lnTo>
                        <a:pt x="2503012" y="1806697"/>
                      </a:lnTo>
                      <a:lnTo>
                        <a:pt x="2237541" y="1777200"/>
                      </a:lnTo>
                      <a:lnTo>
                        <a:pt x="2161692" y="1865690"/>
                      </a:lnTo>
                      <a:lnTo>
                        <a:pt x="2123768" y="1857263"/>
                      </a:lnTo>
                      <a:lnTo>
                        <a:pt x="2111126" y="1806697"/>
                      </a:lnTo>
                      <a:lnTo>
                        <a:pt x="2203830" y="1709779"/>
                      </a:lnTo>
                      <a:lnTo>
                        <a:pt x="2178547" y="1570723"/>
                      </a:lnTo>
                      <a:lnTo>
                        <a:pt x="2090057" y="1478019"/>
                      </a:lnTo>
                      <a:lnTo>
                        <a:pt x="2056346" y="1448522"/>
                      </a:lnTo>
                      <a:lnTo>
                        <a:pt x="2127981" y="1435880"/>
                      </a:lnTo>
                      <a:lnTo>
                        <a:pt x="2127981" y="1402170"/>
                      </a:lnTo>
                      <a:lnTo>
                        <a:pt x="2031063" y="1275755"/>
                      </a:lnTo>
                      <a:lnTo>
                        <a:pt x="2022636" y="1191478"/>
                      </a:lnTo>
                      <a:lnTo>
                        <a:pt x="2056346" y="1128271"/>
                      </a:lnTo>
                      <a:lnTo>
                        <a:pt x="2039491" y="1094560"/>
                      </a:lnTo>
                      <a:lnTo>
                        <a:pt x="1967856" y="1073491"/>
                      </a:lnTo>
                      <a:lnTo>
                        <a:pt x="1929932" y="1014498"/>
                      </a:lnTo>
                      <a:lnTo>
                        <a:pt x="1934146" y="955504"/>
                      </a:lnTo>
                      <a:lnTo>
                        <a:pt x="1727668" y="837517"/>
                      </a:lnTo>
                      <a:lnTo>
                        <a:pt x="1664461" y="778524"/>
                      </a:lnTo>
                      <a:lnTo>
                        <a:pt x="1516977" y="239155"/>
                      </a:lnTo>
                      <a:lnTo>
                        <a:pt x="1407417" y="121169"/>
                      </a:lnTo>
                      <a:cubicBezTo>
                        <a:pt x="1368087" y="24250"/>
                        <a:pt x="1392152" y="41655"/>
                        <a:pt x="1365464" y="33227"/>
                      </a:cubicBez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 dirty="0"/>
                </a:p>
              </p:txBody>
            </p:sp>
            <p:sp>
              <p:nvSpPr>
                <p:cNvPr id="63" name="Freeform 26"/>
                <p:cNvSpPr/>
                <p:nvPr/>
              </p:nvSpPr>
              <p:spPr>
                <a:xfrm>
                  <a:off x="3184525" y="1414463"/>
                  <a:ext cx="1568450" cy="2459037"/>
                </a:xfrm>
                <a:custGeom>
                  <a:avLst/>
                  <a:gdLst>
                    <a:gd name="connsiteX0" fmla="*/ 1192545 w 1568040"/>
                    <a:gd name="connsiteY0" fmla="*/ 41722 h 2458102"/>
                    <a:gd name="connsiteX1" fmla="*/ 1161254 w 1568040"/>
                    <a:gd name="connsiteY1" fmla="*/ 139072 h 2458102"/>
                    <a:gd name="connsiteX2" fmla="*/ 1189068 w 1568040"/>
                    <a:gd name="connsiteY2" fmla="*/ 170364 h 2458102"/>
                    <a:gd name="connsiteX3" fmla="*/ 1074333 w 1568040"/>
                    <a:gd name="connsiteY3" fmla="*/ 267714 h 2458102"/>
                    <a:gd name="connsiteX4" fmla="*/ 872679 w 1568040"/>
                    <a:gd name="connsiteY4" fmla="*/ 448508 h 2458102"/>
                    <a:gd name="connsiteX5" fmla="*/ 872679 w 1568040"/>
                    <a:gd name="connsiteY5" fmla="*/ 490230 h 2458102"/>
                    <a:gd name="connsiteX6" fmla="*/ 792712 w 1568040"/>
                    <a:gd name="connsiteY6" fmla="*/ 500660 h 2458102"/>
                    <a:gd name="connsiteX7" fmla="*/ 862248 w 1568040"/>
                    <a:gd name="connsiteY7" fmla="*/ 521521 h 2458102"/>
                    <a:gd name="connsiteX8" fmla="*/ 952645 w 1568040"/>
                    <a:gd name="connsiteY8" fmla="*/ 518044 h 2458102"/>
                    <a:gd name="connsiteX9" fmla="*/ 792712 w 1568040"/>
                    <a:gd name="connsiteY9" fmla="*/ 702315 h 2458102"/>
                    <a:gd name="connsiteX10" fmla="*/ 1015228 w 1568040"/>
                    <a:gd name="connsiteY10" fmla="*/ 618872 h 2458102"/>
                    <a:gd name="connsiteX11" fmla="*/ 1088241 w 1568040"/>
                    <a:gd name="connsiteY11" fmla="*/ 584103 h 2458102"/>
                    <a:gd name="connsiteX12" fmla="*/ 1147346 w 1568040"/>
                    <a:gd name="connsiteY12" fmla="*/ 625825 h 2458102"/>
                    <a:gd name="connsiteX13" fmla="*/ 1216883 w 1568040"/>
                    <a:gd name="connsiteY13" fmla="*/ 615395 h 2458102"/>
                    <a:gd name="connsiteX14" fmla="*/ 1477643 w 1568040"/>
                    <a:gd name="connsiteY14" fmla="*/ 604964 h 2458102"/>
                    <a:gd name="connsiteX15" fmla="*/ 1568040 w 1568040"/>
                    <a:gd name="connsiteY15" fmla="*/ 726653 h 2458102"/>
                    <a:gd name="connsiteX16" fmla="*/ 1477643 w 1568040"/>
                    <a:gd name="connsiteY16" fmla="*/ 883109 h 2458102"/>
                    <a:gd name="connsiteX17" fmla="*/ 1470689 w 1568040"/>
                    <a:gd name="connsiteY17" fmla="*/ 976983 h 2458102"/>
                    <a:gd name="connsiteX18" fmla="*/ 1415060 w 1568040"/>
                    <a:gd name="connsiteY18" fmla="*/ 1102148 h 2458102"/>
                    <a:gd name="connsiteX19" fmla="*/ 1335094 w 1568040"/>
                    <a:gd name="connsiteY19" fmla="*/ 1241220 h 2458102"/>
                    <a:gd name="connsiteX20" fmla="*/ 1324663 w 1568040"/>
                    <a:gd name="connsiteY20" fmla="*/ 1303802 h 2458102"/>
                    <a:gd name="connsiteX21" fmla="*/ 1237743 w 1568040"/>
                    <a:gd name="connsiteY21" fmla="*/ 1373338 h 2458102"/>
                    <a:gd name="connsiteX22" fmla="*/ 1282942 w 1568040"/>
                    <a:gd name="connsiteY22" fmla="*/ 1442875 h 2458102"/>
                    <a:gd name="connsiteX23" fmla="*/ 1289895 w 1568040"/>
                    <a:gd name="connsiteY23" fmla="*/ 1512411 h 2458102"/>
                    <a:gd name="connsiteX24" fmla="*/ 1227313 w 1568040"/>
                    <a:gd name="connsiteY24" fmla="*/ 1533272 h 2458102"/>
                    <a:gd name="connsiteX25" fmla="*/ 1178638 w 1568040"/>
                    <a:gd name="connsiteY25" fmla="*/ 1519364 h 2458102"/>
                    <a:gd name="connsiteX26" fmla="*/ 1109102 w 1568040"/>
                    <a:gd name="connsiteY26" fmla="*/ 1606284 h 2458102"/>
                    <a:gd name="connsiteX27" fmla="*/ 931784 w 1568040"/>
                    <a:gd name="connsiteY27" fmla="*/ 1616715 h 2458102"/>
                    <a:gd name="connsiteX28" fmla="*/ 1164730 w 1568040"/>
                    <a:gd name="connsiteY28" fmla="*/ 1668867 h 2458102"/>
                    <a:gd name="connsiteX29" fmla="*/ 1223836 w 1568040"/>
                    <a:gd name="connsiteY29" fmla="*/ 1609761 h 2458102"/>
                    <a:gd name="connsiteX30" fmla="*/ 1383769 w 1568040"/>
                    <a:gd name="connsiteY30" fmla="*/ 1675821 h 2458102"/>
                    <a:gd name="connsiteX31" fmla="*/ 1442875 w 1568040"/>
                    <a:gd name="connsiteY31" fmla="*/ 1759264 h 2458102"/>
                    <a:gd name="connsiteX32" fmla="*/ 1376816 w 1568040"/>
                    <a:gd name="connsiteY32" fmla="*/ 1846184 h 2458102"/>
                    <a:gd name="connsiteX33" fmla="*/ 1394200 w 1568040"/>
                    <a:gd name="connsiteY33" fmla="*/ 2006117 h 2458102"/>
                    <a:gd name="connsiteX34" fmla="*/ 1046519 w 1568040"/>
                    <a:gd name="connsiteY34" fmla="*/ 2287738 h 2458102"/>
                    <a:gd name="connsiteX35" fmla="*/ 973506 w 1568040"/>
                    <a:gd name="connsiteY35" fmla="*/ 2280785 h 2458102"/>
                    <a:gd name="connsiteX36" fmla="*/ 970029 w 1568040"/>
                    <a:gd name="connsiteY36" fmla="*/ 2332937 h 2458102"/>
                    <a:gd name="connsiteX37" fmla="*/ 897016 w 1568040"/>
                    <a:gd name="connsiteY37" fmla="*/ 2343367 h 2458102"/>
                    <a:gd name="connsiteX38" fmla="*/ 820527 w 1568040"/>
                    <a:gd name="connsiteY38" fmla="*/ 2392043 h 2458102"/>
                    <a:gd name="connsiteX39" fmla="*/ 726653 w 1568040"/>
                    <a:gd name="connsiteY39" fmla="*/ 2353798 h 2458102"/>
                    <a:gd name="connsiteX40" fmla="*/ 719699 w 1568040"/>
                    <a:gd name="connsiteY40" fmla="*/ 2437241 h 2458102"/>
                    <a:gd name="connsiteX41" fmla="*/ 681454 w 1568040"/>
                    <a:gd name="connsiteY41" fmla="*/ 2447672 h 2458102"/>
                    <a:gd name="connsiteX42" fmla="*/ 604965 w 1568040"/>
                    <a:gd name="connsiteY42" fmla="*/ 2402473 h 2458102"/>
                    <a:gd name="connsiteX43" fmla="*/ 566720 w 1568040"/>
                    <a:gd name="connsiteY43" fmla="*/ 2332937 h 2458102"/>
                    <a:gd name="connsiteX44" fmla="*/ 524998 w 1568040"/>
                    <a:gd name="connsiteY44" fmla="*/ 2353798 h 2458102"/>
                    <a:gd name="connsiteX45" fmla="*/ 556289 w 1568040"/>
                    <a:gd name="connsiteY45" fmla="*/ 2426811 h 2458102"/>
                    <a:gd name="connsiteX46" fmla="*/ 535429 w 1568040"/>
                    <a:gd name="connsiteY46" fmla="*/ 2458102 h 2458102"/>
                    <a:gd name="connsiteX47" fmla="*/ 500660 w 1568040"/>
                    <a:gd name="connsiteY47" fmla="*/ 2458102 h 2458102"/>
                    <a:gd name="connsiteX48" fmla="*/ 493707 w 1568040"/>
                    <a:gd name="connsiteY48" fmla="*/ 2392043 h 2458102"/>
                    <a:gd name="connsiteX49" fmla="*/ 455462 w 1568040"/>
                    <a:gd name="connsiteY49" fmla="*/ 2315553 h 2458102"/>
                    <a:gd name="connsiteX50" fmla="*/ 445032 w 1568040"/>
                    <a:gd name="connsiteY50" fmla="*/ 2235586 h 2458102"/>
                    <a:gd name="connsiteX51" fmla="*/ 486753 w 1568040"/>
                    <a:gd name="connsiteY51" fmla="*/ 2263401 h 2458102"/>
                    <a:gd name="connsiteX52" fmla="*/ 476323 w 1568040"/>
                    <a:gd name="connsiteY52" fmla="*/ 2186911 h 2458102"/>
                    <a:gd name="connsiteX53" fmla="*/ 556289 w 1568040"/>
                    <a:gd name="connsiteY53" fmla="*/ 2099991 h 2458102"/>
                    <a:gd name="connsiteX54" fmla="*/ 570197 w 1568040"/>
                    <a:gd name="connsiteY54" fmla="*/ 2030455 h 2458102"/>
                    <a:gd name="connsiteX55" fmla="*/ 646686 w 1568040"/>
                    <a:gd name="connsiteY55" fmla="*/ 1919197 h 2458102"/>
                    <a:gd name="connsiteX56" fmla="*/ 601488 w 1568040"/>
                    <a:gd name="connsiteY56" fmla="*/ 1849661 h 2458102"/>
                    <a:gd name="connsiteX57" fmla="*/ 566720 w 1568040"/>
                    <a:gd name="connsiteY57" fmla="*/ 1794032 h 2458102"/>
                    <a:gd name="connsiteX58" fmla="*/ 538905 w 1568040"/>
                    <a:gd name="connsiteY58" fmla="*/ 1693205 h 2458102"/>
                    <a:gd name="connsiteX59" fmla="*/ 524998 w 1568040"/>
                    <a:gd name="connsiteY59" fmla="*/ 1807939 h 2458102"/>
                    <a:gd name="connsiteX60" fmla="*/ 434601 w 1568040"/>
                    <a:gd name="connsiteY60" fmla="*/ 1721019 h 2458102"/>
                    <a:gd name="connsiteX61" fmla="*/ 372019 w 1568040"/>
                    <a:gd name="connsiteY61" fmla="*/ 1787078 h 2458102"/>
                    <a:gd name="connsiteX62" fmla="*/ 368542 w 1568040"/>
                    <a:gd name="connsiteY62" fmla="*/ 1926151 h 2458102"/>
                    <a:gd name="connsiteX63" fmla="*/ 333774 w 1568040"/>
                    <a:gd name="connsiteY63" fmla="*/ 1964396 h 2458102"/>
                    <a:gd name="connsiteX64" fmla="*/ 361588 w 1568040"/>
                    <a:gd name="connsiteY64" fmla="*/ 2006117 h 2458102"/>
                    <a:gd name="connsiteX65" fmla="*/ 292052 w 1568040"/>
                    <a:gd name="connsiteY65" fmla="*/ 2051316 h 2458102"/>
                    <a:gd name="connsiteX66" fmla="*/ 222516 w 1568040"/>
                    <a:gd name="connsiteY66" fmla="*/ 2023501 h 2458102"/>
                    <a:gd name="connsiteX67" fmla="*/ 267714 w 1568040"/>
                    <a:gd name="connsiteY67" fmla="*/ 1929627 h 2458102"/>
                    <a:gd name="connsiteX68" fmla="*/ 295529 w 1568040"/>
                    <a:gd name="connsiteY68" fmla="*/ 1842707 h 2458102"/>
                    <a:gd name="connsiteX69" fmla="*/ 316390 w 1568040"/>
                    <a:gd name="connsiteY69" fmla="*/ 1762741 h 2458102"/>
                    <a:gd name="connsiteX70" fmla="*/ 299006 w 1568040"/>
                    <a:gd name="connsiteY70" fmla="*/ 1689728 h 2458102"/>
                    <a:gd name="connsiteX71" fmla="*/ 267714 w 1568040"/>
                    <a:gd name="connsiteY71" fmla="*/ 1592377 h 2458102"/>
                    <a:gd name="connsiteX72" fmla="*/ 205132 w 1568040"/>
                    <a:gd name="connsiteY72" fmla="*/ 1741880 h 2458102"/>
                    <a:gd name="connsiteX73" fmla="*/ 184271 w 1568040"/>
                    <a:gd name="connsiteY73" fmla="*/ 1738403 h 2458102"/>
                    <a:gd name="connsiteX74" fmla="*/ 205132 w 1568040"/>
                    <a:gd name="connsiteY74" fmla="*/ 1807939 h 2458102"/>
                    <a:gd name="connsiteX75" fmla="*/ 104305 w 1568040"/>
                    <a:gd name="connsiteY75" fmla="*/ 1853138 h 2458102"/>
                    <a:gd name="connsiteX76" fmla="*/ 79967 w 1568040"/>
                    <a:gd name="connsiteY76" fmla="*/ 1839230 h 2458102"/>
                    <a:gd name="connsiteX77" fmla="*/ 93874 w 1568040"/>
                    <a:gd name="connsiteY77" fmla="*/ 1748834 h 2458102"/>
                    <a:gd name="connsiteX78" fmla="*/ 34768 w 1568040"/>
                    <a:gd name="connsiteY78" fmla="*/ 1794032 h 2458102"/>
                    <a:gd name="connsiteX79" fmla="*/ 41722 w 1568040"/>
                    <a:gd name="connsiteY79" fmla="*/ 1700158 h 2458102"/>
                    <a:gd name="connsiteX80" fmla="*/ 83444 w 1568040"/>
                    <a:gd name="connsiteY80" fmla="*/ 1651483 h 2458102"/>
                    <a:gd name="connsiteX81" fmla="*/ 152980 w 1568040"/>
                    <a:gd name="connsiteY81" fmla="*/ 1627145 h 2458102"/>
                    <a:gd name="connsiteX82" fmla="*/ 156457 w 1568040"/>
                    <a:gd name="connsiteY82" fmla="*/ 1672344 h 2458102"/>
                    <a:gd name="connsiteX83" fmla="*/ 212086 w 1568040"/>
                    <a:gd name="connsiteY83" fmla="*/ 1630622 h 2458102"/>
                    <a:gd name="connsiteX84" fmla="*/ 225993 w 1568040"/>
                    <a:gd name="connsiteY84" fmla="*/ 1578470 h 2458102"/>
                    <a:gd name="connsiteX85" fmla="*/ 271191 w 1568040"/>
                    <a:gd name="connsiteY85" fmla="*/ 1540225 h 2458102"/>
                    <a:gd name="connsiteX86" fmla="*/ 299006 w 1568040"/>
                    <a:gd name="connsiteY86" fmla="*/ 1470689 h 2458102"/>
                    <a:gd name="connsiteX87" fmla="*/ 472846 w 1568040"/>
                    <a:gd name="connsiteY87" fmla="*/ 1209929 h 2458102"/>
                    <a:gd name="connsiteX88" fmla="*/ 458939 w 1568040"/>
                    <a:gd name="connsiteY88" fmla="*/ 1182114 h 2458102"/>
                    <a:gd name="connsiteX89" fmla="*/ 344204 w 1568040"/>
                    <a:gd name="connsiteY89" fmla="*/ 1321186 h 2458102"/>
                    <a:gd name="connsiteX90" fmla="*/ 333774 w 1568040"/>
                    <a:gd name="connsiteY90" fmla="*/ 1362908 h 2458102"/>
                    <a:gd name="connsiteX91" fmla="*/ 264238 w 1568040"/>
                    <a:gd name="connsiteY91" fmla="*/ 1415060 h 2458102"/>
                    <a:gd name="connsiteX92" fmla="*/ 142549 w 1568040"/>
                    <a:gd name="connsiteY92" fmla="*/ 1418537 h 2458102"/>
                    <a:gd name="connsiteX93" fmla="*/ 121689 w 1568040"/>
                    <a:gd name="connsiteY93" fmla="*/ 1432444 h 2458102"/>
                    <a:gd name="connsiteX94" fmla="*/ 76490 w 1568040"/>
                    <a:gd name="connsiteY94" fmla="*/ 1373338 h 2458102"/>
                    <a:gd name="connsiteX95" fmla="*/ 163410 w 1568040"/>
                    <a:gd name="connsiteY95" fmla="*/ 1380292 h 2458102"/>
                    <a:gd name="connsiteX96" fmla="*/ 163410 w 1568040"/>
                    <a:gd name="connsiteY96" fmla="*/ 1345524 h 2458102"/>
                    <a:gd name="connsiteX97" fmla="*/ 191225 w 1568040"/>
                    <a:gd name="connsiteY97" fmla="*/ 1317710 h 2458102"/>
                    <a:gd name="connsiteX98" fmla="*/ 135596 w 1568040"/>
                    <a:gd name="connsiteY98" fmla="*/ 1317710 h 2458102"/>
                    <a:gd name="connsiteX99" fmla="*/ 111258 w 1568040"/>
                    <a:gd name="connsiteY99" fmla="*/ 1251650 h 2458102"/>
                    <a:gd name="connsiteX100" fmla="*/ 187748 w 1568040"/>
                    <a:gd name="connsiteY100" fmla="*/ 1196021 h 2458102"/>
                    <a:gd name="connsiteX101" fmla="*/ 219039 w 1568040"/>
                    <a:gd name="connsiteY101" fmla="*/ 1234266 h 2458102"/>
                    <a:gd name="connsiteX102" fmla="*/ 222516 w 1568040"/>
                    <a:gd name="connsiteY102" fmla="*/ 1178637 h 2458102"/>
                    <a:gd name="connsiteX103" fmla="*/ 156457 w 1568040"/>
                    <a:gd name="connsiteY103" fmla="*/ 1171684 h 2458102"/>
                    <a:gd name="connsiteX104" fmla="*/ 180794 w 1568040"/>
                    <a:gd name="connsiteY104" fmla="*/ 1136916 h 2458102"/>
                    <a:gd name="connsiteX105" fmla="*/ 229470 w 1568040"/>
                    <a:gd name="connsiteY105" fmla="*/ 1140392 h 2458102"/>
                    <a:gd name="connsiteX106" fmla="*/ 232946 w 1568040"/>
                    <a:gd name="connsiteY106" fmla="*/ 1112578 h 2458102"/>
                    <a:gd name="connsiteX107" fmla="*/ 264238 w 1568040"/>
                    <a:gd name="connsiteY107" fmla="*/ 1102148 h 2458102"/>
                    <a:gd name="connsiteX108" fmla="*/ 246854 w 1568040"/>
                    <a:gd name="connsiteY108" fmla="*/ 1036088 h 2458102"/>
                    <a:gd name="connsiteX109" fmla="*/ 292052 w 1568040"/>
                    <a:gd name="connsiteY109" fmla="*/ 1043042 h 2458102"/>
                    <a:gd name="connsiteX110" fmla="*/ 295529 w 1568040"/>
                    <a:gd name="connsiteY110" fmla="*/ 994367 h 2458102"/>
                    <a:gd name="connsiteX111" fmla="*/ 292052 w 1568040"/>
                    <a:gd name="connsiteY111" fmla="*/ 983936 h 2458102"/>
                    <a:gd name="connsiteX112" fmla="*/ 337251 w 1568040"/>
                    <a:gd name="connsiteY112" fmla="*/ 924830 h 2458102"/>
                    <a:gd name="connsiteX113" fmla="*/ 406787 w 1568040"/>
                    <a:gd name="connsiteY113" fmla="*/ 949168 h 2458102"/>
                    <a:gd name="connsiteX114" fmla="*/ 333774 w 1568040"/>
                    <a:gd name="connsiteY114" fmla="*/ 879632 h 2458102"/>
                    <a:gd name="connsiteX115" fmla="*/ 239900 w 1568040"/>
                    <a:gd name="connsiteY115" fmla="*/ 987413 h 2458102"/>
                    <a:gd name="connsiteX116" fmla="*/ 215562 w 1568040"/>
                    <a:gd name="connsiteY116" fmla="*/ 938738 h 2458102"/>
                    <a:gd name="connsiteX117" fmla="*/ 250330 w 1568040"/>
                    <a:gd name="connsiteY117" fmla="*/ 893539 h 2458102"/>
                    <a:gd name="connsiteX118" fmla="*/ 187748 w 1568040"/>
                    <a:gd name="connsiteY118" fmla="*/ 917877 h 2458102"/>
                    <a:gd name="connsiteX119" fmla="*/ 118212 w 1568040"/>
                    <a:gd name="connsiteY119" fmla="*/ 848341 h 2458102"/>
                    <a:gd name="connsiteX120" fmla="*/ 83444 w 1568040"/>
                    <a:gd name="connsiteY120" fmla="*/ 757944 h 2458102"/>
                    <a:gd name="connsiteX121" fmla="*/ 34768 w 1568040"/>
                    <a:gd name="connsiteY121" fmla="*/ 778805 h 2458102"/>
                    <a:gd name="connsiteX122" fmla="*/ 0 w 1568040"/>
                    <a:gd name="connsiteY122" fmla="*/ 719699 h 2458102"/>
                    <a:gd name="connsiteX123" fmla="*/ 20861 w 1568040"/>
                    <a:gd name="connsiteY123" fmla="*/ 660593 h 2458102"/>
                    <a:gd name="connsiteX124" fmla="*/ 48676 w 1568040"/>
                    <a:gd name="connsiteY124" fmla="*/ 688408 h 2458102"/>
                    <a:gd name="connsiteX125" fmla="*/ 62583 w 1568040"/>
                    <a:gd name="connsiteY125" fmla="*/ 622348 h 2458102"/>
                    <a:gd name="connsiteX126" fmla="*/ 125165 w 1568040"/>
                    <a:gd name="connsiteY126" fmla="*/ 667547 h 2458102"/>
                    <a:gd name="connsiteX127" fmla="*/ 135596 w 1568040"/>
                    <a:gd name="connsiteY127" fmla="*/ 573673 h 2458102"/>
                    <a:gd name="connsiteX128" fmla="*/ 184271 w 1568040"/>
                    <a:gd name="connsiteY128" fmla="*/ 570196 h 2458102"/>
                    <a:gd name="connsiteX129" fmla="*/ 225993 w 1568040"/>
                    <a:gd name="connsiteY129" fmla="*/ 622348 h 2458102"/>
                    <a:gd name="connsiteX130" fmla="*/ 222516 w 1568040"/>
                    <a:gd name="connsiteY130" fmla="*/ 671024 h 2458102"/>
                    <a:gd name="connsiteX131" fmla="*/ 264238 w 1568040"/>
                    <a:gd name="connsiteY131" fmla="*/ 691884 h 2458102"/>
                    <a:gd name="connsiteX132" fmla="*/ 267714 w 1568040"/>
                    <a:gd name="connsiteY132" fmla="*/ 775328 h 2458102"/>
                    <a:gd name="connsiteX133" fmla="*/ 264238 w 1568040"/>
                    <a:gd name="connsiteY133" fmla="*/ 841387 h 2458102"/>
                    <a:gd name="connsiteX134" fmla="*/ 309436 w 1568040"/>
                    <a:gd name="connsiteY134" fmla="*/ 813573 h 2458102"/>
                    <a:gd name="connsiteX135" fmla="*/ 340727 w 1568040"/>
                    <a:gd name="connsiteY135" fmla="*/ 782281 h 2458102"/>
                    <a:gd name="connsiteX136" fmla="*/ 295529 w 1568040"/>
                    <a:gd name="connsiteY136" fmla="*/ 764897 h 2458102"/>
                    <a:gd name="connsiteX137" fmla="*/ 305959 w 1568040"/>
                    <a:gd name="connsiteY137" fmla="*/ 636256 h 2458102"/>
                    <a:gd name="connsiteX138" fmla="*/ 385926 w 1568040"/>
                    <a:gd name="connsiteY138" fmla="*/ 671024 h 2458102"/>
                    <a:gd name="connsiteX139" fmla="*/ 316390 w 1568040"/>
                    <a:gd name="connsiteY139" fmla="*/ 587580 h 2458102"/>
                    <a:gd name="connsiteX140" fmla="*/ 365065 w 1568040"/>
                    <a:gd name="connsiteY140" fmla="*/ 563243 h 2458102"/>
                    <a:gd name="connsiteX141" fmla="*/ 316390 w 1568040"/>
                    <a:gd name="connsiteY141" fmla="*/ 472846 h 2458102"/>
                    <a:gd name="connsiteX142" fmla="*/ 347681 w 1568040"/>
                    <a:gd name="connsiteY142" fmla="*/ 479799 h 2458102"/>
                    <a:gd name="connsiteX143" fmla="*/ 420694 w 1568040"/>
                    <a:gd name="connsiteY143" fmla="*/ 528475 h 2458102"/>
                    <a:gd name="connsiteX144" fmla="*/ 389403 w 1568040"/>
                    <a:gd name="connsiteY144" fmla="*/ 420694 h 2458102"/>
                    <a:gd name="connsiteX145" fmla="*/ 424171 w 1568040"/>
                    <a:gd name="connsiteY145" fmla="*/ 451985 h 2458102"/>
                    <a:gd name="connsiteX146" fmla="*/ 462416 w 1568040"/>
                    <a:gd name="connsiteY146" fmla="*/ 424170 h 2458102"/>
                    <a:gd name="connsiteX147" fmla="*/ 504137 w 1568040"/>
                    <a:gd name="connsiteY147" fmla="*/ 438078 h 2458102"/>
                    <a:gd name="connsiteX148" fmla="*/ 500660 w 1568040"/>
                    <a:gd name="connsiteY148" fmla="*/ 403310 h 2458102"/>
                    <a:gd name="connsiteX149" fmla="*/ 434601 w 1568040"/>
                    <a:gd name="connsiteY149" fmla="*/ 382449 h 2458102"/>
                    <a:gd name="connsiteX150" fmla="*/ 434601 w 1568040"/>
                    <a:gd name="connsiteY150" fmla="*/ 323343 h 2458102"/>
                    <a:gd name="connsiteX151" fmla="*/ 493707 w 1568040"/>
                    <a:gd name="connsiteY151" fmla="*/ 337250 h 2458102"/>
                    <a:gd name="connsiteX152" fmla="*/ 497184 w 1568040"/>
                    <a:gd name="connsiteY152" fmla="*/ 305959 h 2458102"/>
                    <a:gd name="connsiteX153" fmla="*/ 458939 w 1568040"/>
                    <a:gd name="connsiteY153" fmla="*/ 236423 h 2458102"/>
                    <a:gd name="connsiteX154" fmla="*/ 514568 w 1568040"/>
                    <a:gd name="connsiteY154" fmla="*/ 232946 h 2458102"/>
                    <a:gd name="connsiteX155" fmla="*/ 538905 w 1568040"/>
                    <a:gd name="connsiteY155" fmla="*/ 243377 h 2458102"/>
                    <a:gd name="connsiteX156" fmla="*/ 552813 w 1568040"/>
                    <a:gd name="connsiteY156" fmla="*/ 225992 h 2458102"/>
                    <a:gd name="connsiteX157" fmla="*/ 524998 w 1568040"/>
                    <a:gd name="connsiteY157" fmla="*/ 177317 h 2458102"/>
                    <a:gd name="connsiteX158" fmla="*/ 556289 w 1568040"/>
                    <a:gd name="connsiteY158" fmla="*/ 135596 h 2458102"/>
                    <a:gd name="connsiteX159" fmla="*/ 570197 w 1568040"/>
                    <a:gd name="connsiteY159" fmla="*/ 55629 h 2458102"/>
                    <a:gd name="connsiteX160" fmla="*/ 643209 w 1568040"/>
                    <a:gd name="connsiteY160" fmla="*/ 31291 h 2458102"/>
                    <a:gd name="connsiteX161" fmla="*/ 691885 w 1568040"/>
                    <a:gd name="connsiteY161" fmla="*/ 66059 h 2458102"/>
                    <a:gd name="connsiteX162" fmla="*/ 740560 w 1568040"/>
                    <a:gd name="connsiteY162" fmla="*/ 62583 h 2458102"/>
                    <a:gd name="connsiteX163" fmla="*/ 778805 w 1568040"/>
                    <a:gd name="connsiteY163" fmla="*/ 79967 h 2458102"/>
                    <a:gd name="connsiteX164" fmla="*/ 848341 w 1568040"/>
                    <a:gd name="connsiteY164" fmla="*/ 66059 h 2458102"/>
                    <a:gd name="connsiteX165" fmla="*/ 883109 w 1568040"/>
                    <a:gd name="connsiteY165" fmla="*/ 41722 h 2458102"/>
                    <a:gd name="connsiteX166" fmla="*/ 886586 w 1568040"/>
                    <a:gd name="connsiteY166" fmla="*/ 59106 h 2458102"/>
                    <a:gd name="connsiteX167" fmla="*/ 956122 w 1568040"/>
                    <a:gd name="connsiteY167" fmla="*/ 59106 h 2458102"/>
                    <a:gd name="connsiteX168" fmla="*/ 983936 w 1568040"/>
                    <a:gd name="connsiteY168" fmla="*/ 34768 h 2458102"/>
                    <a:gd name="connsiteX169" fmla="*/ 1046519 w 1568040"/>
                    <a:gd name="connsiteY169" fmla="*/ 45199 h 2458102"/>
                    <a:gd name="connsiteX170" fmla="*/ 1081287 w 1568040"/>
                    <a:gd name="connsiteY170" fmla="*/ 62583 h 2458102"/>
                    <a:gd name="connsiteX171" fmla="*/ 1056949 w 1568040"/>
                    <a:gd name="connsiteY171" fmla="*/ 0 h 2458102"/>
                    <a:gd name="connsiteX172" fmla="*/ 1102148 w 1568040"/>
                    <a:gd name="connsiteY172" fmla="*/ 13907 h 2458102"/>
                    <a:gd name="connsiteX173" fmla="*/ 1119532 w 1568040"/>
                    <a:gd name="connsiteY173" fmla="*/ 6954 h 2458102"/>
                    <a:gd name="connsiteX174" fmla="*/ 1129962 w 1568040"/>
                    <a:gd name="connsiteY174" fmla="*/ 24338 h 2458102"/>
                    <a:gd name="connsiteX175" fmla="*/ 1192545 w 1568040"/>
                    <a:gd name="connsiteY175" fmla="*/ 41722 h 2458102"/>
                    <a:gd name="connsiteX0" fmla="*/ 1192545 w 1568040"/>
                    <a:gd name="connsiteY0" fmla="*/ 41722 h 2458102"/>
                    <a:gd name="connsiteX1" fmla="*/ 1161254 w 1568040"/>
                    <a:gd name="connsiteY1" fmla="*/ 139072 h 2458102"/>
                    <a:gd name="connsiteX2" fmla="*/ 1189068 w 1568040"/>
                    <a:gd name="connsiteY2" fmla="*/ 170364 h 2458102"/>
                    <a:gd name="connsiteX3" fmla="*/ 1074333 w 1568040"/>
                    <a:gd name="connsiteY3" fmla="*/ 267714 h 2458102"/>
                    <a:gd name="connsiteX4" fmla="*/ 872679 w 1568040"/>
                    <a:gd name="connsiteY4" fmla="*/ 448508 h 2458102"/>
                    <a:gd name="connsiteX5" fmla="*/ 872679 w 1568040"/>
                    <a:gd name="connsiteY5" fmla="*/ 490230 h 2458102"/>
                    <a:gd name="connsiteX6" fmla="*/ 792712 w 1568040"/>
                    <a:gd name="connsiteY6" fmla="*/ 500660 h 2458102"/>
                    <a:gd name="connsiteX7" fmla="*/ 862248 w 1568040"/>
                    <a:gd name="connsiteY7" fmla="*/ 521521 h 2458102"/>
                    <a:gd name="connsiteX8" fmla="*/ 952645 w 1568040"/>
                    <a:gd name="connsiteY8" fmla="*/ 518044 h 2458102"/>
                    <a:gd name="connsiteX9" fmla="*/ 792712 w 1568040"/>
                    <a:gd name="connsiteY9" fmla="*/ 702315 h 2458102"/>
                    <a:gd name="connsiteX10" fmla="*/ 1015228 w 1568040"/>
                    <a:gd name="connsiteY10" fmla="*/ 618872 h 2458102"/>
                    <a:gd name="connsiteX11" fmla="*/ 1088241 w 1568040"/>
                    <a:gd name="connsiteY11" fmla="*/ 584103 h 2458102"/>
                    <a:gd name="connsiteX12" fmla="*/ 1147346 w 1568040"/>
                    <a:gd name="connsiteY12" fmla="*/ 625825 h 2458102"/>
                    <a:gd name="connsiteX13" fmla="*/ 1216883 w 1568040"/>
                    <a:gd name="connsiteY13" fmla="*/ 615395 h 2458102"/>
                    <a:gd name="connsiteX14" fmla="*/ 1477643 w 1568040"/>
                    <a:gd name="connsiteY14" fmla="*/ 604964 h 2458102"/>
                    <a:gd name="connsiteX15" fmla="*/ 1568040 w 1568040"/>
                    <a:gd name="connsiteY15" fmla="*/ 726653 h 2458102"/>
                    <a:gd name="connsiteX16" fmla="*/ 1477643 w 1568040"/>
                    <a:gd name="connsiteY16" fmla="*/ 883109 h 2458102"/>
                    <a:gd name="connsiteX17" fmla="*/ 1470689 w 1568040"/>
                    <a:gd name="connsiteY17" fmla="*/ 976983 h 2458102"/>
                    <a:gd name="connsiteX18" fmla="*/ 1415060 w 1568040"/>
                    <a:gd name="connsiteY18" fmla="*/ 1102148 h 2458102"/>
                    <a:gd name="connsiteX19" fmla="*/ 1335094 w 1568040"/>
                    <a:gd name="connsiteY19" fmla="*/ 1241220 h 2458102"/>
                    <a:gd name="connsiteX20" fmla="*/ 1324663 w 1568040"/>
                    <a:gd name="connsiteY20" fmla="*/ 1303802 h 2458102"/>
                    <a:gd name="connsiteX21" fmla="*/ 1237743 w 1568040"/>
                    <a:gd name="connsiteY21" fmla="*/ 1373338 h 2458102"/>
                    <a:gd name="connsiteX22" fmla="*/ 1282942 w 1568040"/>
                    <a:gd name="connsiteY22" fmla="*/ 1442875 h 2458102"/>
                    <a:gd name="connsiteX23" fmla="*/ 1289895 w 1568040"/>
                    <a:gd name="connsiteY23" fmla="*/ 1512411 h 2458102"/>
                    <a:gd name="connsiteX24" fmla="*/ 1227313 w 1568040"/>
                    <a:gd name="connsiteY24" fmla="*/ 1533272 h 2458102"/>
                    <a:gd name="connsiteX25" fmla="*/ 1178638 w 1568040"/>
                    <a:gd name="connsiteY25" fmla="*/ 1519364 h 2458102"/>
                    <a:gd name="connsiteX26" fmla="*/ 1109102 w 1568040"/>
                    <a:gd name="connsiteY26" fmla="*/ 1606284 h 2458102"/>
                    <a:gd name="connsiteX27" fmla="*/ 931784 w 1568040"/>
                    <a:gd name="connsiteY27" fmla="*/ 1616715 h 2458102"/>
                    <a:gd name="connsiteX28" fmla="*/ 1164730 w 1568040"/>
                    <a:gd name="connsiteY28" fmla="*/ 1668867 h 2458102"/>
                    <a:gd name="connsiteX29" fmla="*/ 1223836 w 1568040"/>
                    <a:gd name="connsiteY29" fmla="*/ 1609761 h 2458102"/>
                    <a:gd name="connsiteX30" fmla="*/ 1383769 w 1568040"/>
                    <a:gd name="connsiteY30" fmla="*/ 1675821 h 2458102"/>
                    <a:gd name="connsiteX31" fmla="*/ 1442875 w 1568040"/>
                    <a:gd name="connsiteY31" fmla="*/ 1759264 h 2458102"/>
                    <a:gd name="connsiteX32" fmla="*/ 1376816 w 1568040"/>
                    <a:gd name="connsiteY32" fmla="*/ 1846184 h 2458102"/>
                    <a:gd name="connsiteX33" fmla="*/ 1394200 w 1568040"/>
                    <a:gd name="connsiteY33" fmla="*/ 2006117 h 2458102"/>
                    <a:gd name="connsiteX34" fmla="*/ 1075548 w 1568040"/>
                    <a:gd name="connsiteY34" fmla="*/ 2280481 h 2458102"/>
                    <a:gd name="connsiteX35" fmla="*/ 973506 w 1568040"/>
                    <a:gd name="connsiteY35" fmla="*/ 2280785 h 2458102"/>
                    <a:gd name="connsiteX36" fmla="*/ 970029 w 1568040"/>
                    <a:gd name="connsiteY36" fmla="*/ 2332937 h 2458102"/>
                    <a:gd name="connsiteX37" fmla="*/ 897016 w 1568040"/>
                    <a:gd name="connsiteY37" fmla="*/ 2343367 h 2458102"/>
                    <a:gd name="connsiteX38" fmla="*/ 820527 w 1568040"/>
                    <a:gd name="connsiteY38" fmla="*/ 2392043 h 2458102"/>
                    <a:gd name="connsiteX39" fmla="*/ 726653 w 1568040"/>
                    <a:gd name="connsiteY39" fmla="*/ 2353798 h 2458102"/>
                    <a:gd name="connsiteX40" fmla="*/ 719699 w 1568040"/>
                    <a:gd name="connsiteY40" fmla="*/ 2437241 h 2458102"/>
                    <a:gd name="connsiteX41" fmla="*/ 681454 w 1568040"/>
                    <a:gd name="connsiteY41" fmla="*/ 2447672 h 2458102"/>
                    <a:gd name="connsiteX42" fmla="*/ 604965 w 1568040"/>
                    <a:gd name="connsiteY42" fmla="*/ 2402473 h 2458102"/>
                    <a:gd name="connsiteX43" fmla="*/ 566720 w 1568040"/>
                    <a:gd name="connsiteY43" fmla="*/ 2332937 h 2458102"/>
                    <a:gd name="connsiteX44" fmla="*/ 524998 w 1568040"/>
                    <a:gd name="connsiteY44" fmla="*/ 2353798 h 2458102"/>
                    <a:gd name="connsiteX45" fmla="*/ 556289 w 1568040"/>
                    <a:gd name="connsiteY45" fmla="*/ 2426811 h 2458102"/>
                    <a:gd name="connsiteX46" fmla="*/ 535429 w 1568040"/>
                    <a:gd name="connsiteY46" fmla="*/ 2458102 h 2458102"/>
                    <a:gd name="connsiteX47" fmla="*/ 500660 w 1568040"/>
                    <a:gd name="connsiteY47" fmla="*/ 2458102 h 2458102"/>
                    <a:gd name="connsiteX48" fmla="*/ 493707 w 1568040"/>
                    <a:gd name="connsiteY48" fmla="*/ 2392043 h 2458102"/>
                    <a:gd name="connsiteX49" fmla="*/ 455462 w 1568040"/>
                    <a:gd name="connsiteY49" fmla="*/ 2315553 h 2458102"/>
                    <a:gd name="connsiteX50" fmla="*/ 445032 w 1568040"/>
                    <a:gd name="connsiteY50" fmla="*/ 2235586 h 2458102"/>
                    <a:gd name="connsiteX51" fmla="*/ 486753 w 1568040"/>
                    <a:gd name="connsiteY51" fmla="*/ 2263401 h 2458102"/>
                    <a:gd name="connsiteX52" fmla="*/ 476323 w 1568040"/>
                    <a:gd name="connsiteY52" fmla="*/ 2186911 h 2458102"/>
                    <a:gd name="connsiteX53" fmla="*/ 556289 w 1568040"/>
                    <a:gd name="connsiteY53" fmla="*/ 2099991 h 2458102"/>
                    <a:gd name="connsiteX54" fmla="*/ 570197 w 1568040"/>
                    <a:gd name="connsiteY54" fmla="*/ 2030455 h 2458102"/>
                    <a:gd name="connsiteX55" fmla="*/ 646686 w 1568040"/>
                    <a:gd name="connsiteY55" fmla="*/ 1919197 h 2458102"/>
                    <a:gd name="connsiteX56" fmla="*/ 601488 w 1568040"/>
                    <a:gd name="connsiteY56" fmla="*/ 1849661 h 2458102"/>
                    <a:gd name="connsiteX57" fmla="*/ 566720 w 1568040"/>
                    <a:gd name="connsiteY57" fmla="*/ 1794032 h 2458102"/>
                    <a:gd name="connsiteX58" fmla="*/ 538905 w 1568040"/>
                    <a:gd name="connsiteY58" fmla="*/ 1693205 h 2458102"/>
                    <a:gd name="connsiteX59" fmla="*/ 524998 w 1568040"/>
                    <a:gd name="connsiteY59" fmla="*/ 1807939 h 2458102"/>
                    <a:gd name="connsiteX60" fmla="*/ 434601 w 1568040"/>
                    <a:gd name="connsiteY60" fmla="*/ 1721019 h 2458102"/>
                    <a:gd name="connsiteX61" fmla="*/ 372019 w 1568040"/>
                    <a:gd name="connsiteY61" fmla="*/ 1787078 h 2458102"/>
                    <a:gd name="connsiteX62" fmla="*/ 368542 w 1568040"/>
                    <a:gd name="connsiteY62" fmla="*/ 1926151 h 2458102"/>
                    <a:gd name="connsiteX63" fmla="*/ 333774 w 1568040"/>
                    <a:gd name="connsiteY63" fmla="*/ 1964396 h 2458102"/>
                    <a:gd name="connsiteX64" fmla="*/ 361588 w 1568040"/>
                    <a:gd name="connsiteY64" fmla="*/ 2006117 h 2458102"/>
                    <a:gd name="connsiteX65" fmla="*/ 292052 w 1568040"/>
                    <a:gd name="connsiteY65" fmla="*/ 2051316 h 2458102"/>
                    <a:gd name="connsiteX66" fmla="*/ 222516 w 1568040"/>
                    <a:gd name="connsiteY66" fmla="*/ 2023501 h 2458102"/>
                    <a:gd name="connsiteX67" fmla="*/ 267714 w 1568040"/>
                    <a:gd name="connsiteY67" fmla="*/ 1929627 h 2458102"/>
                    <a:gd name="connsiteX68" fmla="*/ 295529 w 1568040"/>
                    <a:gd name="connsiteY68" fmla="*/ 1842707 h 2458102"/>
                    <a:gd name="connsiteX69" fmla="*/ 316390 w 1568040"/>
                    <a:gd name="connsiteY69" fmla="*/ 1762741 h 2458102"/>
                    <a:gd name="connsiteX70" fmla="*/ 299006 w 1568040"/>
                    <a:gd name="connsiteY70" fmla="*/ 1689728 h 2458102"/>
                    <a:gd name="connsiteX71" fmla="*/ 267714 w 1568040"/>
                    <a:gd name="connsiteY71" fmla="*/ 1592377 h 2458102"/>
                    <a:gd name="connsiteX72" fmla="*/ 205132 w 1568040"/>
                    <a:gd name="connsiteY72" fmla="*/ 1741880 h 2458102"/>
                    <a:gd name="connsiteX73" fmla="*/ 184271 w 1568040"/>
                    <a:gd name="connsiteY73" fmla="*/ 1738403 h 2458102"/>
                    <a:gd name="connsiteX74" fmla="*/ 205132 w 1568040"/>
                    <a:gd name="connsiteY74" fmla="*/ 1807939 h 2458102"/>
                    <a:gd name="connsiteX75" fmla="*/ 104305 w 1568040"/>
                    <a:gd name="connsiteY75" fmla="*/ 1853138 h 2458102"/>
                    <a:gd name="connsiteX76" fmla="*/ 79967 w 1568040"/>
                    <a:gd name="connsiteY76" fmla="*/ 1839230 h 2458102"/>
                    <a:gd name="connsiteX77" fmla="*/ 93874 w 1568040"/>
                    <a:gd name="connsiteY77" fmla="*/ 1748834 h 2458102"/>
                    <a:gd name="connsiteX78" fmla="*/ 34768 w 1568040"/>
                    <a:gd name="connsiteY78" fmla="*/ 1794032 h 2458102"/>
                    <a:gd name="connsiteX79" fmla="*/ 41722 w 1568040"/>
                    <a:gd name="connsiteY79" fmla="*/ 1700158 h 2458102"/>
                    <a:gd name="connsiteX80" fmla="*/ 83444 w 1568040"/>
                    <a:gd name="connsiteY80" fmla="*/ 1651483 h 2458102"/>
                    <a:gd name="connsiteX81" fmla="*/ 152980 w 1568040"/>
                    <a:gd name="connsiteY81" fmla="*/ 1627145 h 2458102"/>
                    <a:gd name="connsiteX82" fmla="*/ 156457 w 1568040"/>
                    <a:gd name="connsiteY82" fmla="*/ 1672344 h 2458102"/>
                    <a:gd name="connsiteX83" fmla="*/ 212086 w 1568040"/>
                    <a:gd name="connsiteY83" fmla="*/ 1630622 h 2458102"/>
                    <a:gd name="connsiteX84" fmla="*/ 225993 w 1568040"/>
                    <a:gd name="connsiteY84" fmla="*/ 1578470 h 2458102"/>
                    <a:gd name="connsiteX85" fmla="*/ 271191 w 1568040"/>
                    <a:gd name="connsiteY85" fmla="*/ 1540225 h 2458102"/>
                    <a:gd name="connsiteX86" fmla="*/ 299006 w 1568040"/>
                    <a:gd name="connsiteY86" fmla="*/ 1470689 h 2458102"/>
                    <a:gd name="connsiteX87" fmla="*/ 472846 w 1568040"/>
                    <a:gd name="connsiteY87" fmla="*/ 1209929 h 2458102"/>
                    <a:gd name="connsiteX88" fmla="*/ 458939 w 1568040"/>
                    <a:gd name="connsiteY88" fmla="*/ 1182114 h 2458102"/>
                    <a:gd name="connsiteX89" fmla="*/ 344204 w 1568040"/>
                    <a:gd name="connsiteY89" fmla="*/ 1321186 h 2458102"/>
                    <a:gd name="connsiteX90" fmla="*/ 333774 w 1568040"/>
                    <a:gd name="connsiteY90" fmla="*/ 1362908 h 2458102"/>
                    <a:gd name="connsiteX91" fmla="*/ 264238 w 1568040"/>
                    <a:gd name="connsiteY91" fmla="*/ 1415060 h 2458102"/>
                    <a:gd name="connsiteX92" fmla="*/ 142549 w 1568040"/>
                    <a:gd name="connsiteY92" fmla="*/ 1418537 h 2458102"/>
                    <a:gd name="connsiteX93" fmla="*/ 121689 w 1568040"/>
                    <a:gd name="connsiteY93" fmla="*/ 1432444 h 2458102"/>
                    <a:gd name="connsiteX94" fmla="*/ 76490 w 1568040"/>
                    <a:gd name="connsiteY94" fmla="*/ 1373338 h 2458102"/>
                    <a:gd name="connsiteX95" fmla="*/ 163410 w 1568040"/>
                    <a:gd name="connsiteY95" fmla="*/ 1380292 h 2458102"/>
                    <a:gd name="connsiteX96" fmla="*/ 163410 w 1568040"/>
                    <a:gd name="connsiteY96" fmla="*/ 1345524 h 2458102"/>
                    <a:gd name="connsiteX97" fmla="*/ 191225 w 1568040"/>
                    <a:gd name="connsiteY97" fmla="*/ 1317710 h 2458102"/>
                    <a:gd name="connsiteX98" fmla="*/ 135596 w 1568040"/>
                    <a:gd name="connsiteY98" fmla="*/ 1317710 h 2458102"/>
                    <a:gd name="connsiteX99" fmla="*/ 111258 w 1568040"/>
                    <a:gd name="connsiteY99" fmla="*/ 1251650 h 2458102"/>
                    <a:gd name="connsiteX100" fmla="*/ 187748 w 1568040"/>
                    <a:gd name="connsiteY100" fmla="*/ 1196021 h 2458102"/>
                    <a:gd name="connsiteX101" fmla="*/ 219039 w 1568040"/>
                    <a:gd name="connsiteY101" fmla="*/ 1234266 h 2458102"/>
                    <a:gd name="connsiteX102" fmla="*/ 222516 w 1568040"/>
                    <a:gd name="connsiteY102" fmla="*/ 1178637 h 2458102"/>
                    <a:gd name="connsiteX103" fmla="*/ 156457 w 1568040"/>
                    <a:gd name="connsiteY103" fmla="*/ 1171684 h 2458102"/>
                    <a:gd name="connsiteX104" fmla="*/ 180794 w 1568040"/>
                    <a:gd name="connsiteY104" fmla="*/ 1136916 h 2458102"/>
                    <a:gd name="connsiteX105" fmla="*/ 229470 w 1568040"/>
                    <a:gd name="connsiteY105" fmla="*/ 1140392 h 2458102"/>
                    <a:gd name="connsiteX106" fmla="*/ 232946 w 1568040"/>
                    <a:gd name="connsiteY106" fmla="*/ 1112578 h 2458102"/>
                    <a:gd name="connsiteX107" fmla="*/ 264238 w 1568040"/>
                    <a:gd name="connsiteY107" fmla="*/ 1102148 h 2458102"/>
                    <a:gd name="connsiteX108" fmla="*/ 246854 w 1568040"/>
                    <a:gd name="connsiteY108" fmla="*/ 1036088 h 2458102"/>
                    <a:gd name="connsiteX109" fmla="*/ 292052 w 1568040"/>
                    <a:gd name="connsiteY109" fmla="*/ 1043042 h 2458102"/>
                    <a:gd name="connsiteX110" fmla="*/ 295529 w 1568040"/>
                    <a:gd name="connsiteY110" fmla="*/ 994367 h 2458102"/>
                    <a:gd name="connsiteX111" fmla="*/ 292052 w 1568040"/>
                    <a:gd name="connsiteY111" fmla="*/ 983936 h 2458102"/>
                    <a:gd name="connsiteX112" fmla="*/ 337251 w 1568040"/>
                    <a:gd name="connsiteY112" fmla="*/ 924830 h 2458102"/>
                    <a:gd name="connsiteX113" fmla="*/ 406787 w 1568040"/>
                    <a:gd name="connsiteY113" fmla="*/ 949168 h 2458102"/>
                    <a:gd name="connsiteX114" fmla="*/ 333774 w 1568040"/>
                    <a:gd name="connsiteY114" fmla="*/ 879632 h 2458102"/>
                    <a:gd name="connsiteX115" fmla="*/ 239900 w 1568040"/>
                    <a:gd name="connsiteY115" fmla="*/ 987413 h 2458102"/>
                    <a:gd name="connsiteX116" fmla="*/ 215562 w 1568040"/>
                    <a:gd name="connsiteY116" fmla="*/ 938738 h 2458102"/>
                    <a:gd name="connsiteX117" fmla="*/ 250330 w 1568040"/>
                    <a:gd name="connsiteY117" fmla="*/ 893539 h 2458102"/>
                    <a:gd name="connsiteX118" fmla="*/ 187748 w 1568040"/>
                    <a:gd name="connsiteY118" fmla="*/ 917877 h 2458102"/>
                    <a:gd name="connsiteX119" fmla="*/ 118212 w 1568040"/>
                    <a:gd name="connsiteY119" fmla="*/ 848341 h 2458102"/>
                    <a:gd name="connsiteX120" fmla="*/ 83444 w 1568040"/>
                    <a:gd name="connsiteY120" fmla="*/ 757944 h 2458102"/>
                    <a:gd name="connsiteX121" fmla="*/ 34768 w 1568040"/>
                    <a:gd name="connsiteY121" fmla="*/ 778805 h 2458102"/>
                    <a:gd name="connsiteX122" fmla="*/ 0 w 1568040"/>
                    <a:gd name="connsiteY122" fmla="*/ 719699 h 2458102"/>
                    <a:gd name="connsiteX123" fmla="*/ 20861 w 1568040"/>
                    <a:gd name="connsiteY123" fmla="*/ 660593 h 2458102"/>
                    <a:gd name="connsiteX124" fmla="*/ 48676 w 1568040"/>
                    <a:gd name="connsiteY124" fmla="*/ 688408 h 2458102"/>
                    <a:gd name="connsiteX125" fmla="*/ 62583 w 1568040"/>
                    <a:gd name="connsiteY125" fmla="*/ 622348 h 2458102"/>
                    <a:gd name="connsiteX126" fmla="*/ 125165 w 1568040"/>
                    <a:gd name="connsiteY126" fmla="*/ 667547 h 2458102"/>
                    <a:gd name="connsiteX127" fmla="*/ 135596 w 1568040"/>
                    <a:gd name="connsiteY127" fmla="*/ 573673 h 2458102"/>
                    <a:gd name="connsiteX128" fmla="*/ 184271 w 1568040"/>
                    <a:gd name="connsiteY128" fmla="*/ 570196 h 2458102"/>
                    <a:gd name="connsiteX129" fmla="*/ 225993 w 1568040"/>
                    <a:gd name="connsiteY129" fmla="*/ 622348 h 2458102"/>
                    <a:gd name="connsiteX130" fmla="*/ 222516 w 1568040"/>
                    <a:gd name="connsiteY130" fmla="*/ 671024 h 2458102"/>
                    <a:gd name="connsiteX131" fmla="*/ 264238 w 1568040"/>
                    <a:gd name="connsiteY131" fmla="*/ 691884 h 2458102"/>
                    <a:gd name="connsiteX132" fmla="*/ 267714 w 1568040"/>
                    <a:gd name="connsiteY132" fmla="*/ 775328 h 2458102"/>
                    <a:gd name="connsiteX133" fmla="*/ 264238 w 1568040"/>
                    <a:gd name="connsiteY133" fmla="*/ 841387 h 2458102"/>
                    <a:gd name="connsiteX134" fmla="*/ 309436 w 1568040"/>
                    <a:gd name="connsiteY134" fmla="*/ 813573 h 2458102"/>
                    <a:gd name="connsiteX135" fmla="*/ 340727 w 1568040"/>
                    <a:gd name="connsiteY135" fmla="*/ 782281 h 2458102"/>
                    <a:gd name="connsiteX136" fmla="*/ 295529 w 1568040"/>
                    <a:gd name="connsiteY136" fmla="*/ 764897 h 2458102"/>
                    <a:gd name="connsiteX137" fmla="*/ 305959 w 1568040"/>
                    <a:gd name="connsiteY137" fmla="*/ 636256 h 2458102"/>
                    <a:gd name="connsiteX138" fmla="*/ 385926 w 1568040"/>
                    <a:gd name="connsiteY138" fmla="*/ 671024 h 2458102"/>
                    <a:gd name="connsiteX139" fmla="*/ 316390 w 1568040"/>
                    <a:gd name="connsiteY139" fmla="*/ 587580 h 2458102"/>
                    <a:gd name="connsiteX140" fmla="*/ 365065 w 1568040"/>
                    <a:gd name="connsiteY140" fmla="*/ 563243 h 2458102"/>
                    <a:gd name="connsiteX141" fmla="*/ 316390 w 1568040"/>
                    <a:gd name="connsiteY141" fmla="*/ 472846 h 2458102"/>
                    <a:gd name="connsiteX142" fmla="*/ 347681 w 1568040"/>
                    <a:gd name="connsiteY142" fmla="*/ 479799 h 2458102"/>
                    <a:gd name="connsiteX143" fmla="*/ 420694 w 1568040"/>
                    <a:gd name="connsiteY143" fmla="*/ 528475 h 2458102"/>
                    <a:gd name="connsiteX144" fmla="*/ 389403 w 1568040"/>
                    <a:gd name="connsiteY144" fmla="*/ 420694 h 2458102"/>
                    <a:gd name="connsiteX145" fmla="*/ 424171 w 1568040"/>
                    <a:gd name="connsiteY145" fmla="*/ 451985 h 2458102"/>
                    <a:gd name="connsiteX146" fmla="*/ 462416 w 1568040"/>
                    <a:gd name="connsiteY146" fmla="*/ 424170 h 2458102"/>
                    <a:gd name="connsiteX147" fmla="*/ 504137 w 1568040"/>
                    <a:gd name="connsiteY147" fmla="*/ 438078 h 2458102"/>
                    <a:gd name="connsiteX148" fmla="*/ 500660 w 1568040"/>
                    <a:gd name="connsiteY148" fmla="*/ 403310 h 2458102"/>
                    <a:gd name="connsiteX149" fmla="*/ 434601 w 1568040"/>
                    <a:gd name="connsiteY149" fmla="*/ 382449 h 2458102"/>
                    <a:gd name="connsiteX150" fmla="*/ 434601 w 1568040"/>
                    <a:gd name="connsiteY150" fmla="*/ 323343 h 2458102"/>
                    <a:gd name="connsiteX151" fmla="*/ 493707 w 1568040"/>
                    <a:gd name="connsiteY151" fmla="*/ 337250 h 2458102"/>
                    <a:gd name="connsiteX152" fmla="*/ 497184 w 1568040"/>
                    <a:gd name="connsiteY152" fmla="*/ 305959 h 2458102"/>
                    <a:gd name="connsiteX153" fmla="*/ 458939 w 1568040"/>
                    <a:gd name="connsiteY153" fmla="*/ 236423 h 2458102"/>
                    <a:gd name="connsiteX154" fmla="*/ 514568 w 1568040"/>
                    <a:gd name="connsiteY154" fmla="*/ 232946 h 2458102"/>
                    <a:gd name="connsiteX155" fmla="*/ 538905 w 1568040"/>
                    <a:gd name="connsiteY155" fmla="*/ 243377 h 2458102"/>
                    <a:gd name="connsiteX156" fmla="*/ 552813 w 1568040"/>
                    <a:gd name="connsiteY156" fmla="*/ 225992 h 2458102"/>
                    <a:gd name="connsiteX157" fmla="*/ 524998 w 1568040"/>
                    <a:gd name="connsiteY157" fmla="*/ 177317 h 2458102"/>
                    <a:gd name="connsiteX158" fmla="*/ 556289 w 1568040"/>
                    <a:gd name="connsiteY158" fmla="*/ 135596 h 2458102"/>
                    <a:gd name="connsiteX159" fmla="*/ 570197 w 1568040"/>
                    <a:gd name="connsiteY159" fmla="*/ 55629 h 2458102"/>
                    <a:gd name="connsiteX160" fmla="*/ 643209 w 1568040"/>
                    <a:gd name="connsiteY160" fmla="*/ 31291 h 2458102"/>
                    <a:gd name="connsiteX161" fmla="*/ 691885 w 1568040"/>
                    <a:gd name="connsiteY161" fmla="*/ 66059 h 2458102"/>
                    <a:gd name="connsiteX162" fmla="*/ 740560 w 1568040"/>
                    <a:gd name="connsiteY162" fmla="*/ 62583 h 2458102"/>
                    <a:gd name="connsiteX163" fmla="*/ 778805 w 1568040"/>
                    <a:gd name="connsiteY163" fmla="*/ 79967 h 2458102"/>
                    <a:gd name="connsiteX164" fmla="*/ 848341 w 1568040"/>
                    <a:gd name="connsiteY164" fmla="*/ 66059 h 2458102"/>
                    <a:gd name="connsiteX165" fmla="*/ 883109 w 1568040"/>
                    <a:gd name="connsiteY165" fmla="*/ 41722 h 2458102"/>
                    <a:gd name="connsiteX166" fmla="*/ 886586 w 1568040"/>
                    <a:gd name="connsiteY166" fmla="*/ 59106 h 2458102"/>
                    <a:gd name="connsiteX167" fmla="*/ 956122 w 1568040"/>
                    <a:gd name="connsiteY167" fmla="*/ 59106 h 2458102"/>
                    <a:gd name="connsiteX168" fmla="*/ 983936 w 1568040"/>
                    <a:gd name="connsiteY168" fmla="*/ 34768 h 2458102"/>
                    <a:gd name="connsiteX169" fmla="*/ 1046519 w 1568040"/>
                    <a:gd name="connsiteY169" fmla="*/ 45199 h 2458102"/>
                    <a:gd name="connsiteX170" fmla="*/ 1081287 w 1568040"/>
                    <a:gd name="connsiteY170" fmla="*/ 62583 h 2458102"/>
                    <a:gd name="connsiteX171" fmla="*/ 1056949 w 1568040"/>
                    <a:gd name="connsiteY171" fmla="*/ 0 h 2458102"/>
                    <a:gd name="connsiteX172" fmla="*/ 1102148 w 1568040"/>
                    <a:gd name="connsiteY172" fmla="*/ 13907 h 2458102"/>
                    <a:gd name="connsiteX173" fmla="*/ 1119532 w 1568040"/>
                    <a:gd name="connsiteY173" fmla="*/ 6954 h 2458102"/>
                    <a:gd name="connsiteX174" fmla="*/ 1129962 w 1568040"/>
                    <a:gd name="connsiteY174" fmla="*/ 24338 h 2458102"/>
                    <a:gd name="connsiteX175" fmla="*/ 1192545 w 1568040"/>
                    <a:gd name="connsiteY175" fmla="*/ 41722 h 24581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</a:cxnLst>
                  <a:rect l="l" t="t" r="r" b="b"/>
                  <a:pathLst>
                    <a:path w="1568040" h="2458102">
                      <a:moveTo>
                        <a:pt x="1192545" y="41722"/>
                      </a:moveTo>
                      <a:lnTo>
                        <a:pt x="1161254" y="139072"/>
                      </a:lnTo>
                      <a:lnTo>
                        <a:pt x="1189068" y="170364"/>
                      </a:lnTo>
                      <a:lnTo>
                        <a:pt x="1074333" y="267714"/>
                      </a:lnTo>
                      <a:lnTo>
                        <a:pt x="872679" y="448508"/>
                      </a:lnTo>
                      <a:lnTo>
                        <a:pt x="872679" y="490230"/>
                      </a:lnTo>
                      <a:lnTo>
                        <a:pt x="792712" y="500660"/>
                      </a:lnTo>
                      <a:lnTo>
                        <a:pt x="862248" y="521521"/>
                      </a:lnTo>
                      <a:lnTo>
                        <a:pt x="952645" y="518044"/>
                      </a:lnTo>
                      <a:lnTo>
                        <a:pt x="792712" y="702315"/>
                      </a:lnTo>
                      <a:lnTo>
                        <a:pt x="1015228" y="618872"/>
                      </a:lnTo>
                      <a:lnTo>
                        <a:pt x="1088241" y="584103"/>
                      </a:lnTo>
                      <a:lnTo>
                        <a:pt x="1147346" y="625825"/>
                      </a:lnTo>
                      <a:lnTo>
                        <a:pt x="1216883" y="615395"/>
                      </a:lnTo>
                      <a:lnTo>
                        <a:pt x="1477643" y="604964"/>
                      </a:lnTo>
                      <a:lnTo>
                        <a:pt x="1568040" y="726653"/>
                      </a:lnTo>
                      <a:lnTo>
                        <a:pt x="1477643" y="883109"/>
                      </a:lnTo>
                      <a:lnTo>
                        <a:pt x="1470689" y="976983"/>
                      </a:lnTo>
                      <a:lnTo>
                        <a:pt x="1415060" y="1102148"/>
                      </a:lnTo>
                      <a:lnTo>
                        <a:pt x="1335094" y="1241220"/>
                      </a:lnTo>
                      <a:lnTo>
                        <a:pt x="1324663" y="1303802"/>
                      </a:lnTo>
                      <a:lnTo>
                        <a:pt x="1237743" y="1373338"/>
                      </a:lnTo>
                      <a:lnTo>
                        <a:pt x="1282942" y="1442875"/>
                      </a:lnTo>
                      <a:lnTo>
                        <a:pt x="1289895" y="1512411"/>
                      </a:lnTo>
                      <a:lnTo>
                        <a:pt x="1227313" y="1533272"/>
                      </a:lnTo>
                      <a:lnTo>
                        <a:pt x="1178638" y="1519364"/>
                      </a:lnTo>
                      <a:lnTo>
                        <a:pt x="1109102" y="1606284"/>
                      </a:lnTo>
                      <a:lnTo>
                        <a:pt x="931784" y="1616715"/>
                      </a:lnTo>
                      <a:lnTo>
                        <a:pt x="1164730" y="1668867"/>
                      </a:lnTo>
                      <a:lnTo>
                        <a:pt x="1223836" y="1609761"/>
                      </a:lnTo>
                      <a:lnTo>
                        <a:pt x="1383769" y="1675821"/>
                      </a:lnTo>
                      <a:lnTo>
                        <a:pt x="1442875" y="1759264"/>
                      </a:lnTo>
                      <a:lnTo>
                        <a:pt x="1376816" y="1846184"/>
                      </a:lnTo>
                      <a:lnTo>
                        <a:pt x="1394200" y="2006117"/>
                      </a:lnTo>
                      <a:lnTo>
                        <a:pt x="1075548" y="2280481"/>
                      </a:lnTo>
                      <a:lnTo>
                        <a:pt x="973506" y="2280785"/>
                      </a:lnTo>
                      <a:lnTo>
                        <a:pt x="970029" y="2332937"/>
                      </a:lnTo>
                      <a:lnTo>
                        <a:pt x="897016" y="2343367"/>
                      </a:lnTo>
                      <a:lnTo>
                        <a:pt x="820527" y="2392043"/>
                      </a:lnTo>
                      <a:lnTo>
                        <a:pt x="726653" y="2353798"/>
                      </a:lnTo>
                      <a:lnTo>
                        <a:pt x="719699" y="2437241"/>
                      </a:lnTo>
                      <a:lnTo>
                        <a:pt x="681454" y="2447672"/>
                      </a:lnTo>
                      <a:lnTo>
                        <a:pt x="604965" y="2402473"/>
                      </a:lnTo>
                      <a:lnTo>
                        <a:pt x="566720" y="2332937"/>
                      </a:lnTo>
                      <a:lnTo>
                        <a:pt x="524998" y="2353798"/>
                      </a:lnTo>
                      <a:lnTo>
                        <a:pt x="556289" y="2426811"/>
                      </a:lnTo>
                      <a:lnTo>
                        <a:pt x="535429" y="2458102"/>
                      </a:lnTo>
                      <a:lnTo>
                        <a:pt x="500660" y="2458102"/>
                      </a:lnTo>
                      <a:lnTo>
                        <a:pt x="493707" y="2392043"/>
                      </a:lnTo>
                      <a:lnTo>
                        <a:pt x="455462" y="2315553"/>
                      </a:lnTo>
                      <a:lnTo>
                        <a:pt x="445032" y="2235586"/>
                      </a:lnTo>
                      <a:lnTo>
                        <a:pt x="486753" y="2263401"/>
                      </a:lnTo>
                      <a:lnTo>
                        <a:pt x="476323" y="2186911"/>
                      </a:lnTo>
                      <a:lnTo>
                        <a:pt x="556289" y="2099991"/>
                      </a:lnTo>
                      <a:lnTo>
                        <a:pt x="570197" y="2030455"/>
                      </a:lnTo>
                      <a:lnTo>
                        <a:pt x="646686" y="1919197"/>
                      </a:lnTo>
                      <a:lnTo>
                        <a:pt x="601488" y="1849661"/>
                      </a:lnTo>
                      <a:lnTo>
                        <a:pt x="566720" y="1794032"/>
                      </a:lnTo>
                      <a:lnTo>
                        <a:pt x="538905" y="1693205"/>
                      </a:lnTo>
                      <a:lnTo>
                        <a:pt x="524998" y="1807939"/>
                      </a:lnTo>
                      <a:lnTo>
                        <a:pt x="434601" y="1721019"/>
                      </a:lnTo>
                      <a:lnTo>
                        <a:pt x="372019" y="1787078"/>
                      </a:lnTo>
                      <a:lnTo>
                        <a:pt x="368542" y="1926151"/>
                      </a:lnTo>
                      <a:lnTo>
                        <a:pt x="333774" y="1964396"/>
                      </a:lnTo>
                      <a:lnTo>
                        <a:pt x="361588" y="2006117"/>
                      </a:lnTo>
                      <a:lnTo>
                        <a:pt x="292052" y="2051316"/>
                      </a:lnTo>
                      <a:lnTo>
                        <a:pt x="222516" y="2023501"/>
                      </a:lnTo>
                      <a:lnTo>
                        <a:pt x="267714" y="1929627"/>
                      </a:lnTo>
                      <a:lnTo>
                        <a:pt x="295529" y="1842707"/>
                      </a:lnTo>
                      <a:lnTo>
                        <a:pt x="316390" y="1762741"/>
                      </a:lnTo>
                      <a:lnTo>
                        <a:pt x="299006" y="1689728"/>
                      </a:lnTo>
                      <a:lnTo>
                        <a:pt x="267714" y="1592377"/>
                      </a:lnTo>
                      <a:lnTo>
                        <a:pt x="205132" y="1741880"/>
                      </a:lnTo>
                      <a:lnTo>
                        <a:pt x="184271" y="1738403"/>
                      </a:lnTo>
                      <a:lnTo>
                        <a:pt x="205132" y="1807939"/>
                      </a:lnTo>
                      <a:lnTo>
                        <a:pt x="104305" y="1853138"/>
                      </a:lnTo>
                      <a:lnTo>
                        <a:pt x="79967" y="1839230"/>
                      </a:lnTo>
                      <a:lnTo>
                        <a:pt x="93874" y="1748834"/>
                      </a:lnTo>
                      <a:lnTo>
                        <a:pt x="34768" y="1794032"/>
                      </a:lnTo>
                      <a:lnTo>
                        <a:pt x="41722" y="1700158"/>
                      </a:lnTo>
                      <a:lnTo>
                        <a:pt x="83444" y="1651483"/>
                      </a:lnTo>
                      <a:lnTo>
                        <a:pt x="152980" y="1627145"/>
                      </a:lnTo>
                      <a:lnTo>
                        <a:pt x="156457" y="1672344"/>
                      </a:lnTo>
                      <a:lnTo>
                        <a:pt x="212086" y="1630622"/>
                      </a:lnTo>
                      <a:lnTo>
                        <a:pt x="225993" y="1578470"/>
                      </a:lnTo>
                      <a:lnTo>
                        <a:pt x="271191" y="1540225"/>
                      </a:lnTo>
                      <a:lnTo>
                        <a:pt x="299006" y="1470689"/>
                      </a:lnTo>
                      <a:lnTo>
                        <a:pt x="472846" y="1209929"/>
                      </a:lnTo>
                      <a:lnTo>
                        <a:pt x="458939" y="1182114"/>
                      </a:lnTo>
                      <a:lnTo>
                        <a:pt x="344204" y="1321186"/>
                      </a:lnTo>
                      <a:lnTo>
                        <a:pt x="333774" y="1362908"/>
                      </a:lnTo>
                      <a:lnTo>
                        <a:pt x="264238" y="1415060"/>
                      </a:lnTo>
                      <a:lnTo>
                        <a:pt x="142549" y="1418537"/>
                      </a:lnTo>
                      <a:lnTo>
                        <a:pt x="121689" y="1432444"/>
                      </a:lnTo>
                      <a:lnTo>
                        <a:pt x="76490" y="1373338"/>
                      </a:lnTo>
                      <a:lnTo>
                        <a:pt x="163410" y="1380292"/>
                      </a:lnTo>
                      <a:lnTo>
                        <a:pt x="163410" y="1345524"/>
                      </a:lnTo>
                      <a:lnTo>
                        <a:pt x="191225" y="1317710"/>
                      </a:lnTo>
                      <a:lnTo>
                        <a:pt x="135596" y="1317710"/>
                      </a:lnTo>
                      <a:lnTo>
                        <a:pt x="111258" y="1251650"/>
                      </a:lnTo>
                      <a:lnTo>
                        <a:pt x="187748" y="1196021"/>
                      </a:lnTo>
                      <a:lnTo>
                        <a:pt x="219039" y="1234266"/>
                      </a:lnTo>
                      <a:lnTo>
                        <a:pt x="222516" y="1178637"/>
                      </a:lnTo>
                      <a:lnTo>
                        <a:pt x="156457" y="1171684"/>
                      </a:lnTo>
                      <a:lnTo>
                        <a:pt x="180794" y="1136916"/>
                      </a:lnTo>
                      <a:lnTo>
                        <a:pt x="229470" y="1140392"/>
                      </a:lnTo>
                      <a:lnTo>
                        <a:pt x="232946" y="1112578"/>
                      </a:lnTo>
                      <a:lnTo>
                        <a:pt x="264238" y="1102148"/>
                      </a:lnTo>
                      <a:lnTo>
                        <a:pt x="246854" y="1036088"/>
                      </a:lnTo>
                      <a:lnTo>
                        <a:pt x="292052" y="1043042"/>
                      </a:lnTo>
                      <a:lnTo>
                        <a:pt x="295529" y="994367"/>
                      </a:lnTo>
                      <a:lnTo>
                        <a:pt x="292052" y="983936"/>
                      </a:lnTo>
                      <a:lnTo>
                        <a:pt x="337251" y="924830"/>
                      </a:lnTo>
                      <a:lnTo>
                        <a:pt x="406787" y="949168"/>
                      </a:lnTo>
                      <a:lnTo>
                        <a:pt x="333774" y="879632"/>
                      </a:lnTo>
                      <a:lnTo>
                        <a:pt x="239900" y="987413"/>
                      </a:lnTo>
                      <a:lnTo>
                        <a:pt x="215562" y="938738"/>
                      </a:lnTo>
                      <a:lnTo>
                        <a:pt x="250330" y="893539"/>
                      </a:lnTo>
                      <a:lnTo>
                        <a:pt x="187748" y="917877"/>
                      </a:lnTo>
                      <a:lnTo>
                        <a:pt x="118212" y="848341"/>
                      </a:lnTo>
                      <a:lnTo>
                        <a:pt x="83444" y="757944"/>
                      </a:lnTo>
                      <a:lnTo>
                        <a:pt x="34768" y="778805"/>
                      </a:lnTo>
                      <a:lnTo>
                        <a:pt x="0" y="719699"/>
                      </a:lnTo>
                      <a:lnTo>
                        <a:pt x="20861" y="660593"/>
                      </a:lnTo>
                      <a:lnTo>
                        <a:pt x="48676" y="688408"/>
                      </a:lnTo>
                      <a:lnTo>
                        <a:pt x="62583" y="622348"/>
                      </a:lnTo>
                      <a:lnTo>
                        <a:pt x="125165" y="667547"/>
                      </a:lnTo>
                      <a:lnTo>
                        <a:pt x="135596" y="573673"/>
                      </a:lnTo>
                      <a:lnTo>
                        <a:pt x="184271" y="570196"/>
                      </a:lnTo>
                      <a:lnTo>
                        <a:pt x="225993" y="622348"/>
                      </a:lnTo>
                      <a:lnTo>
                        <a:pt x="222516" y="671024"/>
                      </a:lnTo>
                      <a:lnTo>
                        <a:pt x="264238" y="691884"/>
                      </a:lnTo>
                      <a:lnTo>
                        <a:pt x="267714" y="775328"/>
                      </a:lnTo>
                      <a:lnTo>
                        <a:pt x="264238" y="841387"/>
                      </a:lnTo>
                      <a:lnTo>
                        <a:pt x="309436" y="813573"/>
                      </a:lnTo>
                      <a:lnTo>
                        <a:pt x="340727" y="782281"/>
                      </a:lnTo>
                      <a:lnTo>
                        <a:pt x="295529" y="764897"/>
                      </a:lnTo>
                      <a:lnTo>
                        <a:pt x="305959" y="636256"/>
                      </a:lnTo>
                      <a:lnTo>
                        <a:pt x="385926" y="671024"/>
                      </a:lnTo>
                      <a:lnTo>
                        <a:pt x="316390" y="587580"/>
                      </a:lnTo>
                      <a:lnTo>
                        <a:pt x="365065" y="563243"/>
                      </a:lnTo>
                      <a:lnTo>
                        <a:pt x="316390" y="472846"/>
                      </a:lnTo>
                      <a:lnTo>
                        <a:pt x="347681" y="479799"/>
                      </a:lnTo>
                      <a:lnTo>
                        <a:pt x="420694" y="528475"/>
                      </a:lnTo>
                      <a:lnTo>
                        <a:pt x="389403" y="420694"/>
                      </a:lnTo>
                      <a:lnTo>
                        <a:pt x="424171" y="451985"/>
                      </a:lnTo>
                      <a:lnTo>
                        <a:pt x="462416" y="424170"/>
                      </a:lnTo>
                      <a:lnTo>
                        <a:pt x="504137" y="438078"/>
                      </a:lnTo>
                      <a:lnTo>
                        <a:pt x="500660" y="403310"/>
                      </a:lnTo>
                      <a:lnTo>
                        <a:pt x="434601" y="382449"/>
                      </a:lnTo>
                      <a:lnTo>
                        <a:pt x="434601" y="323343"/>
                      </a:lnTo>
                      <a:lnTo>
                        <a:pt x="493707" y="337250"/>
                      </a:lnTo>
                      <a:lnTo>
                        <a:pt x="497184" y="305959"/>
                      </a:lnTo>
                      <a:lnTo>
                        <a:pt x="458939" y="236423"/>
                      </a:lnTo>
                      <a:lnTo>
                        <a:pt x="514568" y="232946"/>
                      </a:lnTo>
                      <a:lnTo>
                        <a:pt x="538905" y="243377"/>
                      </a:lnTo>
                      <a:lnTo>
                        <a:pt x="552813" y="225992"/>
                      </a:lnTo>
                      <a:lnTo>
                        <a:pt x="524998" y="177317"/>
                      </a:lnTo>
                      <a:lnTo>
                        <a:pt x="556289" y="135596"/>
                      </a:lnTo>
                      <a:lnTo>
                        <a:pt x="570197" y="55629"/>
                      </a:lnTo>
                      <a:lnTo>
                        <a:pt x="643209" y="31291"/>
                      </a:lnTo>
                      <a:lnTo>
                        <a:pt x="691885" y="66059"/>
                      </a:lnTo>
                      <a:lnTo>
                        <a:pt x="740560" y="62583"/>
                      </a:lnTo>
                      <a:lnTo>
                        <a:pt x="778805" y="79967"/>
                      </a:lnTo>
                      <a:lnTo>
                        <a:pt x="848341" y="66059"/>
                      </a:lnTo>
                      <a:lnTo>
                        <a:pt x="883109" y="41722"/>
                      </a:lnTo>
                      <a:lnTo>
                        <a:pt x="886586" y="59106"/>
                      </a:lnTo>
                      <a:lnTo>
                        <a:pt x="956122" y="59106"/>
                      </a:lnTo>
                      <a:lnTo>
                        <a:pt x="983936" y="34768"/>
                      </a:lnTo>
                      <a:lnTo>
                        <a:pt x="1046519" y="45199"/>
                      </a:lnTo>
                      <a:lnTo>
                        <a:pt x="1081287" y="62583"/>
                      </a:lnTo>
                      <a:lnTo>
                        <a:pt x="1056949" y="0"/>
                      </a:lnTo>
                      <a:lnTo>
                        <a:pt x="1102148" y="13907"/>
                      </a:lnTo>
                      <a:lnTo>
                        <a:pt x="1119532" y="6954"/>
                      </a:lnTo>
                      <a:lnTo>
                        <a:pt x="1129962" y="24338"/>
                      </a:lnTo>
                      <a:lnTo>
                        <a:pt x="1192545" y="41722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4" name="Freeform 27"/>
                <p:cNvSpPr/>
                <p:nvPr/>
              </p:nvSpPr>
              <p:spPr>
                <a:xfrm>
                  <a:off x="3109913" y="1498600"/>
                  <a:ext cx="327025" cy="431800"/>
                </a:xfrm>
                <a:custGeom>
                  <a:avLst/>
                  <a:gdLst>
                    <a:gd name="connsiteX0" fmla="*/ 326571 w 326571"/>
                    <a:gd name="connsiteY0" fmla="*/ 3629 h 431800"/>
                    <a:gd name="connsiteX1" fmla="*/ 243114 w 326571"/>
                    <a:gd name="connsiteY1" fmla="*/ 0 h 431800"/>
                    <a:gd name="connsiteX2" fmla="*/ 163285 w 326571"/>
                    <a:gd name="connsiteY2" fmla="*/ 76200 h 431800"/>
                    <a:gd name="connsiteX3" fmla="*/ 137885 w 326571"/>
                    <a:gd name="connsiteY3" fmla="*/ 72571 h 431800"/>
                    <a:gd name="connsiteX4" fmla="*/ 105228 w 326571"/>
                    <a:gd name="connsiteY4" fmla="*/ 134257 h 431800"/>
                    <a:gd name="connsiteX5" fmla="*/ 29028 w 326571"/>
                    <a:gd name="connsiteY5" fmla="*/ 123371 h 431800"/>
                    <a:gd name="connsiteX6" fmla="*/ 32657 w 326571"/>
                    <a:gd name="connsiteY6" fmla="*/ 177800 h 431800"/>
                    <a:gd name="connsiteX7" fmla="*/ 0 w 326571"/>
                    <a:gd name="connsiteY7" fmla="*/ 206829 h 431800"/>
                    <a:gd name="connsiteX8" fmla="*/ 32657 w 326571"/>
                    <a:gd name="connsiteY8" fmla="*/ 290286 h 431800"/>
                    <a:gd name="connsiteX9" fmla="*/ 7257 w 326571"/>
                    <a:gd name="connsiteY9" fmla="*/ 333829 h 431800"/>
                    <a:gd name="connsiteX10" fmla="*/ 76200 w 326571"/>
                    <a:gd name="connsiteY10" fmla="*/ 337457 h 431800"/>
                    <a:gd name="connsiteX11" fmla="*/ 0 w 326571"/>
                    <a:gd name="connsiteY11" fmla="*/ 410029 h 431800"/>
                    <a:gd name="connsiteX12" fmla="*/ 36285 w 326571"/>
                    <a:gd name="connsiteY12" fmla="*/ 431800 h 431800"/>
                    <a:gd name="connsiteX13" fmla="*/ 112485 w 326571"/>
                    <a:gd name="connsiteY13" fmla="*/ 399143 h 431800"/>
                    <a:gd name="connsiteX14" fmla="*/ 123371 w 326571"/>
                    <a:gd name="connsiteY14" fmla="*/ 333829 h 431800"/>
                    <a:gd name="connsiteX15" fmla="*/ 170543 w 326571"/>
                    <a:gd name="connsiteY15" fmla="*/ 337457 h 431800"/>
                    <a:gd name="connsiteX16" fmla="*/ 224971 w 326571"/>
                    <a:gd name="connsiteY16" fmla="*/ 283029 h 431800"/>
                    <a:gd name="connsiteX17" fmla="*/ 217714 w 326571"/>
                    <a:gd name="connsiteY17" fmla="*/ 214086 h 431800"/>
                    <a:gd name="connsiteX18" fmla="*/ 254000 w 326571"/>
                    <a:gd name="connsiteY18" fmla="*/ 199571 h 431800"/>
                    <a:gd name="connsiteX19" fmla="*/ 261257 w 326571"/>
                    <a:gd name="connsiteY19" fmla="*/ 177800 h 431800"/>
                    <a:gd name="connsiteX20" fmla="*/ 301171 w 326571"/>
                    <a:gd name="connsiteY20" fmla="*/ 185057 h 431800"/>
                    <a:gd name="connsiteX21" fmla="*/ 322943 w 326571"/>
                    <a:gd name="connsiteY21" fmla="*/ 141514 h 431800"/>
                    <a:gd name="connsiteX22" fmla="*/ 283028 w 326571"/>
                    <a:gd name="connsiteY22" fmla="*/ 127000 h 431800"/>
                    <a:gd name="connsiteX23" fmla="*/ 301171 w 326571"/>
                    <a:gd name="connsiteY23" fmla="*/ 72571 h 431800"/>
                    <a:gd name="connsiteX24" fmla="*/ 326571 w 326571"/>
                    <a:gd name="connsiteY24" fmla="*/ 3629 h 4318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326571" h="431800">
                      <a:moveTo>
                        <a:pt x="326571" y="3629"/>
                      </a:moveTo>
                      <a:lnTo>
                        <a:pt x="243114" y="0"/>
                      </a:lnTo>
                      <a:lnTo>
                        <a:pt x="163285" y="76200"/>
                      </a:lnTo>
                      <a:lnTo>
                        <a:pt x="137885" y="72571"/>
                      </a:lnTo>
                      <a:lnTo>
                        <a:pt x="105228" y="134257"/>
                      </a:lnTo>
                      <a:lnTo>
                        <a:pt x="29028" y="123371"/>
                      </a:lnTo>
                      <a:lnTo>
                        <a:pt x="32657" y="177800"/>
                      </a:lnTo>
                      <a:lnTo>
                        <a:pt x="0" y="206829"/>
                      </a:lnTo>
                      <a:lnTo>
                        <a:pt x="32657" y="290286"/>
                      </a:lnTo>
                      <a:lnTo>
                        <a:pt x="7257" y="333829"/>
                      </a:lnTo>
                      <a:lnTo>
                        <a:pt x="76200" y="337457"/>
                      </a:lnTo>
                      <a:lnTo>
                        <a:pt x="0" y="410029"/>
                      </a:lnTo>
                      <a:lnTo>
                        <a:pt x="36285" y="431800"/>
                      </a:lnTo>
                      <a:lnTo>
                        <a:pt x="112485" y="399143"/>
                      </a:lnTo>
                      <a:lnTo>
                        <a:pt x="123371" y="333829"/>
                      </a:lnTo>
                      <a:lnTo>
                        <a:pt x="170543" y="337457"/>
                      </a:lnTo>
                      <a:lnTo>
                        <a:pt x="224971" y="283029"/>
                      </a:lnTo>
                      <a:lnTo>
                        <a:pt x="217714" y="214086"/>
                      </a:lnTo>
                      <a:lnTo>
                        <a:pt x="254000" y="199571"/>
                      </a:lnTo>
                      <a:lnTo>
                        <a:pt x="261257" y="177800"/>
                      </a:lnTo>
                      <a:lnTo>
                        <a:pt x="301171" y="185057"/>
                      </a:lnTo>
                      <a:lnTo>
                        <a:pt x="322943" y="141514"/>
                      </a:lnTo>
                      <a:lnTo>
                        <a:pt x="283028" y="127000"/>
                      </a:lnTo>
                      <a:lnTo>
                        <a:pt x="301171" y="72571"/>
                      </a:lnTo>
                      <a:lnTo>
                        <a:pt x="326571" y="3629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65" name="Freeform 28"/>
                <p:cNvSpPr/>
                <p:nvPr/>
              </p:nvSpPr>
              <p:spPr>
                <a:xfrm>
                  <a:off x="2982913" y="1952625"/>
                  <a:ext cx="141287" cy="401638"/>
                </a:xfrm>
                <a:custGeom>
                  <a:avLst/>
                  <a:gdLst>
                    <a:gd name="connsiteX0" fmla="*/ 0 w 141514"/>
                    <a:gd name="connsiteY0" fmla="*/ 0 h 402772"/>
                    <a:gd name="connsiteX1" fmla="*/ 141514 w 141514"/>
                    <a:gd name="connsiteY1" fmla="*/ 25400 h 402772"/>
                    <a:gd name="connsiteX2" fmla="*/ 123371 w 141514"/>
                    <a:gd name="connsiteY2" fmla="*/ 97972 h 402772"/>
                    <a:gd name="connsiteX3" fmla="*/ 130628 w 141514"/>
                    <a:gd name="connsiteY3" fmla="*/ 148772 h 402772"/>
                    <a:gd name="connsiteX4" fmla="*/ 87085 w 141514"/>
                    <a:gd name="connsiteY4" fmla="*/ 177800 h 402772"/>
                    <a:gd name="connsiteX5" fmla="*/ 68943 w 141514"/>
                    <a:gd name="connsiteY5" fmla="*/ 224972 h 402772"/>
                    <a:gd name="connsiteX6" fmla="*/ 90714 w 141514"/>
                    <a:gd name="connsiteY6" fmla="*/ 254000 h 402772"/>
                    <a:gd name="connsiteX7" fmla="*/ 61685 w 141514"/>
                    <a:gd name="connsiteY7" fmla="*/ 304800 h 402772"/>
                    <a:gd name="connsiteX8" fmla="*/ 61685 w 141514"/>
                    <a:gd name="connsiteY8" fmla="*/ 373743 h 402772"/>
                    <a:gd name="connsiteX9" fmla="*/ 29028 w 141514"/>
                    <a:gd name="connsiteY9" fmla="*/ 402772 h 402772"/>
                    <a:gd name="connsiteX10" fmla="*/ 7257 w 141514"/>
                    <a:gd name="connsiteY10" fmla="*/ 359229 h 402772"/>
                    <a:gd name="connsiteX11" fmla="*/ 0 w 141514"/>
                    <a:gd name="connsiteY11" fmla="*/ 250372 h 402772"/>
                    <a:gd name="connsiteX12" fmla="*/ 14514 w 141514"/>
                    <a:gd name="connsiteY12" fmla="*/ 170543 h 402772"/>
                    <a:gd name="connsiteX13" fmla="*/ 36285 w 141514"/>
                    <a:gd name="connsiteY13" fmla="*/ 112486 h 402772"/>
                    <a:gd name="connsiteX14" fmla="*/ 3628 w 141514"/>
                    <a:gd name="connsiteY14" fmla="*/ 50800 h 402772"/>
                    <a:gd name="connsiteX15" fmla="*/ 0 w 141514"/>
                    <a:gd name="connsiteY15" fmla="*/ 0 h 4027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1514" h="402772">
                      <a:moveTo>
                        <a:pt x="0" y="0"/>
                      </a:moveTo>
                      <a:lnTo>
                        <a:pt x="141514" y="25400"/>
                      </a:lnTo>
                      <a:lnTo>
                        <a:pt x="123371" y="97972"/>
                      </a:lnTo>
                      <a:lnTo>
                        <a:pt x="130628" y="148772"/>
                      </a:lnTo>
                      <a:lnTo>
                        <a:pt x="87085" y="177800"/>
                      </a:lnTo>
                      <a:lnTo>
                        <a:pt x="68943" y="224972"/>
                      </a:lnTo>
                      <a:lnTo>
                        <a:pt x="90714" y="254000"/>
                      </a:lnTo>
                      <a:lnTo>
                        <a:pt x="61685" y="304800"/>
                      </a:lnTo>
                      <a:lnTo>
                        <a:pt x="61685" y="373743"/>
                      </a:lnTo>
                      <a:lnTo>
                        <a:pt x="29028" y="402772"/>
                      </a:lnTo>
                      <a:lnTo>
                        <a:pt x="7257" y="359229"/>
                      </a:lnTo>
                      <a:lnTo>
                        <a:pt x="0" y="250372"/>
                      </a:lnTo>
                      <a:lnTo>
                        <a:pt x="14514" y="170543"/>
                      </a:lnTo>
                      <a:lnTo>
                        <a:pt x="36285" y="112486"/>
                      </a:lnTo>
                      <a:lnTo>
                        <a:pt x="3628" y="508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5" name="Freeform 38"/>
                <p:cNvSpPr/>
                <p:nvPr/>
              </p:nvSpPr>
              <p:spPr>
                <a:xfrm>
                  <a:off x="4735513" y="185738"/>
                  <a:ext cx="293687" cy="554037"/>
                </a:xfrm>
                <a:custGeom>
                  <a:avLst/>
                  <a:gdLst>
                    <a:gd name="connsiteX0" fmla="*/ 177800 w 293914"/>
                    <a:gd name="connsiteY0" fmla="*/ 3629 h 555172"/>
                    <a:gd name="connsiteX1" fmla="*/ 163285 w 293914"/>
                    <a:gd name="connsiteY1" fmla="*/ 90714 h 555172"/>
                    <a:gd name="connsiteX2" fmla="*/ 130628 w 293914"/>
                    <a:gd name="connsiteY2" fmla="*/ 148772 h 555172"/>
                    <a:gd name="connsiteX3" fmla="*/ 127000 w 293914"/>
                    <a:gd name="connsiteY3" fmla="*/ 108857 h 555172"/>
                    <a:gd name="connsiteX4" fmla="*/ 101600 w 293914"/>
                    <a:gd name="connsiteY4" fmla="*/ 54429 h 555172"/>
                    <a:gd name="connsiteX5" fmla="*/ 50800 w 293914"/>
                    <a:gd name="connsiteY5" fmla="*/ 105229 h 555172"/>
                    <a:gd name="connsiteX6" fmla="*/ 36285 w 293914"/>
                    <a:gd name="connsiteY6" fmla="*/ 145143 h 555172"/>
                    <a:gd name="connsiteX7" fmla="*/ 83457 w 293914"/>
                    <a:gd name="connsiteY7" fmla="*/ 166914 h 555172"/>
                    <a:gd name="connsiteX8" fmla="*/ 50800 w 293914"/>
                    <a:gd name="connsiteY8" fmla="*/ 250372 h 555172"/>
                    <a:gd name="connsiteX9" fmla="*/ 21771 w 293914"/>
                    <a:gd name="connsiteY9" fmla="*/ 221343 h 555172"/>
                    <a:gd name="connsiteX10" fmla="*/ 0 w 293914"/>
                    <a:gd name="connsiteY10" fmla="*/ 239486 h 555172"/>
                    <a:gd name="connsiteX11" fmla="*/ 29028 w 293914"/>
                    <a:gd name="connsiteY11" fmla="*/ 286657 h 555172"/>
                    <a:gd name="connsiteX12" fmla="*/ 32657 w 293914"/>
                    <a:gd name="connsiteY12" fmla="*/ 330200 h 555172"/>
                    <a:gd name="connsiteX13" fmla="*/ 79828 w 293914"/>
                    <a:gd name="connsiteY13" fmla="*/ 351972 h 555172"/>
                    <a:gd name="connsiteX14" fmla="*/ 116114 w 293914"/>
                    <a:gd name="connsiteY14" fmla="*/ 315686 h 555172"/>
                    <a:gd name="connsiteX15" fmla="*/ 134257 w 293914"/>
                    <a:gd name="connsiteY15" fmla="*/ 381000 h 555172"/>
                    <a:gd name="connsiteX16" fmla="*/ 101600 w 293914"/>
                    <a:gd name="connsiteY16" fmla="*/ 420914 h 555172"/>
                    <a:gd name="connsiteX17" fmla="*/ 127000 w 293914"/>
                    <a:gd name="connsiteY17" fmla="*/ 486229 h 555172"/>
                    <a:gd name="connsiteX18" fmla="*/ 123371 w 293914"/>
                    <a:gd name="connsiteY18" fmla="*/ 555172 h 555172"/>
                    <a:gd name="connsiteX19" fmla="*/ 170543 w 293914"/>
                    <a:gd name="connsiteY19" fmla="*/ 493486 h 555172"/>
                    <a:gd name="connsiteX20" fmla="*/ 185057 w 293914"/>
                    <a:gd name="connsiteY20" fmla="*/ 388257 h 555172"/>
                    <a:gd name="connsiteX21" fmla="*/ 177800 w 293914"/>
                    <a:gd name="connsiteY21" fmla="*/ 326572 h 555172"/>
                    <a:gd name="connsiteX22" fmla="*/ 203200 w 293914"/>
                    <a:gd name="connsiteY22" fmla="*/ 351972 h 555172"/>
                    <a:gd name="connsiteX23" fmla="*/ 214085 w 293914"/>
                    <a:gd name="connsiteY23" fmla="*/ 370114 h 555172"/>
                    <a:gd name="connsiteX24" fmla="*/ 177800 w 293914"/>
                    <a:gd name="connsiteY24" fmla="*/ 290286 h 555172"/>
                    <a:gd name="connsiteX25" fmla="*/ 206828 w 293914"/>
                    <a:gd name="connsiteY25" fmla="*/ 250372 h 555172"/>
                    <a:gd name="connsiteX26" fmla="*/ 250371 w 293914"/>
                    <a:gd name="connsiteY26" fmla="*/ 214086 h 555172"/>
                    <a:gd name="connsiteX27" fmla="*/ 177800 w 293914"/>
                    <a:gd name="connsiteY27" fmla="*/ 177800 h 555172"/>
                    <a:gd name="connsiteX28" fmla="*/ 232228 w 293914"/>
                    <a:gd name="connsiteY28" fmla="*/ 116114 h 555172"/>
                    <a:gd name="connsiteX29" fmla="*/ 293914 w 293914"/>
                    <a:gd name="connsiteY29" fmla="*/ 76200 h 555172"/>
                    <a:gd name="connsiteX30" fmla="*/ 232228 w 293914"/>
                    <a:gd name="connsiteY30" fmla="*/ 47172 h 555172"/>
                    <a:gd name="connsiteX31" fmla="*/ 243114 w 293914"/>
                    <a:gd name="connsiteY31" fmla="*/ 0 h 555172"/>
                    <a:gd name="connsiteX32" fmla="*/ 177800 w 293914"/>
                    <a:gd name="connsiteY32" fmla="*/ 3629 h 5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293914" h="555172">
                      <a:moveTo>
                        <a:pt x="177800" y="3629"/>
                      </a:moveTo>
                      <a:lnTo>
                        <a:pt x="163285" y="90714"/>
                      </a:lnTo>
                      <a:lnTo>
                        <a:pt x="130628" y="148772"/>
                      </a:lnTo>
                      <a:lnTo>
                        <a:pt x="127000" y="108857"/>
                      </a:lnTo>
                      <a:lnTo>
                        <a:pt x="101600" y="54429"/>
                      </a:lnTo>
                      <a:lnTo>
                        <a:pt x="50800" y="105229"/>
                      </a:lnTo>
                      <a:lnTo>
                        <a:pt x="36285" y="145143"/>
                      </a:lnTo>
                      <a:lnTo>
                        <a:pt x="83457" y="166914"/>
                      </a:lnTo>
                      <a:lnTo>
                        <a:pt x="50800" y="250372"/>
                      </a:lnTo>
                      <a:lnTo>
                        <a:pt x="21771" y="221343"/>
                      </a:lnTo>
                      <a:lnTo>
                        <a:pt x="0" y="239486"/>
                      </a:lnTo>
                      <a:lnTo>
                        <a:pt x="29028" y="286657"/>
                      </a:lnTo>
                      <a:lnTo>
                        <a:pt x="32657" y="330200"/>
                      </a:lnTo>
                      <a:lnTo>
                        <a:pt x="79828" y="351972"/>
                      </a:lnTo>
                      <a:lnTo>
                        <a:pt x="116114" y="315686"/>
                      </a:lnTo>
                      <a:lnTo>
                        <a:pt x="134257" y="381000"/>
                      </a:lnTo>
                      <a:lnTo>
                        <a:pt x="101600" y="420914"/>
                      </a:lnTo>
                      <a:lnTo>
                        <a:pt x="127000" y="486229"/>
                      </a:lnTo>
                      <a:lnTo>
                        <a:pt x="123371" y="555172"/>
                      </a:lnTo>
                      <a:lnTo>
                        <a:pt x="170543" y="493486"/>
                      </a:lnTo>
                      <a:lnTo>
                        <a:pt x="185057" y="388257"/>
                      </a:lnTo>
                      <a:lnTo>
                        <a:pt x="177800" y="326572"/>
                      </a:lnTo>
                      <a:cubicBezTo>
                        <a:pt x="197349" y="353940"/>
                        <a:pt x="185538" y="351972"/>
                        <a:pt x="203200" y="351972"/>
                      </a:cubicBezTo>
                      <a:lnTo>
                        <a:pt x="214085" y="370114"/>
                      </a:lnTo>
                      <a:lnTo>
                        <a:pt x="177800" y="290286"/>
                      </a:lnTo>
                      <a:lnTo>
                        <a:pt x="206828" y="250372"/>
                      </a:lnTo>
                      <a:lnTo>
                        <a:pt x="250371" y="214086"/>
                      </a:lnTo>
                      <a:lnTo>
                        <a:pt x="177800" y="177800"/>
                      </a:lnTo>
                      <a:lnTo>
                        <a:pt x="232228" y="116114"/>
                      </a:lnTo>
                      <a:lnTo>
                        <a:pt x="293914" y="76200"/>
                      </a:lnTo>
                      <a:lnTo>
                        <a:pt x="232228" y="47172"/>
                      </a:lnTo>
                      <a:lnTo>
                        <a:pt x="243114" y="0"/>
                      </a:lnTo>
                      <a:lnTo>
                        <a:pt x="177800" y="3629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6" name="Freeform 39"/>
                <p:cNvSpPr/>
                <p:nvPr/>
              </p:nvSpPr>
              <p:spPr>
                <a:xfrm>
                  <a:off x="4238625" y="998538"/>
                  <a:ext cx="293688" cy="395287"/>
                </a:xfrm>
                <a:custGeom>
                  <a:avLst/>
                  <a:gdLst>
                    <a:gd name="connsiteX0" fmla="*/ 203200 w 293915"/>
                    <a:gd name="connsiteY0" fmla="*/ 0 h 395514"/>
                    <a:gd name="connsiteX1" fmla="*/ 116115 w 293915"/>
                    <a:gd name="connsiteY1" fmla="*/ 32657 h 395514"/>
                    <a:gd name="connsiteX2" fmla="*/ 145143 w 293915"/>
                    <a:gd name="connsiteY2" fmla="*/ 79829 h 395514"/>
                    <a:gd name="connsiteX3" fmla="*/ 174172 w 293915"/>
                    <a:gd name="connsiteY3" fmla="*/ 101600 h 395514"/>
                    <a:gd name="connsiteX4" fmla="*/ 148772 w 293915"/>
                    <a:gd name="connsiteY4" fmla="*/ 137886 h 395514"/>
                    <a:gd name="connsiteX5" fmla="*/ 123372 w 293915"/>
                    <a:gd name="connsiteY5" fmla="*/ 112486 h 395514"/>
                    <a:gd name="connsiteX6" fmla="*/ 94343 w 293915"/>
                    <a:gd name="connsiteY6" fmla="*/ 123372 h 395514"/>
                    <a:gd name="connsiteX7" fmla="*/ 97972 w 293915"/>
                    <a:gd name="connsiteY7" fmla="*/ 148772 h 395514"/>
                    <a:gd name="connsiteX8" fmla="*/ 50800 w 293915"/>
                    <a:gd name="connsiteY8" fmla="*/ 130629 h 395514"/>
                    <a:gd name="connsiteX9" fmla="*/ 14515 w 293915"/>
                    <a:gd name="connsiteY9" fmla="*/ 192314 h 395514"/>
                    <a:gd name="connsiteX10" fmla="*/ 21772 w 293915"/>
                    <a:gd name="connsiteY10" fmla="*/ 246743 h 395514"/>
                    <a:gd name="connsiteX11" fmla="*/ 58058 w 293915"/>
                    <a:gd name="connsiteY11" fmla="*/ 283029 h 395514"/>
                    <a:gd name="connsiteX12" fmla="*/ 0 w 293915"/>
                    <a:gd name="connsiteY12" fmla="*/ 286657 h 395514"/>
                    <a:gd name="connsiteX13" fmla="*/ 43543 w 293915"/>
                    <a:gd name="connsiteY13" fmla="*/ 362857 h 395514"/>
                    <a:gd name="connsiteX14" fmla="*/ 90715 w 293915"/>
                    <a:gd name="connsiteY14" fmla="*/ 373743 h 395514"/>
                    <a:gd name="connsiteX15" fmla="*/ 108858 w 293915"/>
                    <a:gd name="connsiteY15" fmla="*/ 337457 h 395514"/>
                    <a:gd name="connsiteX16" fmla="*/ 94343 w 293915"/>
                    <a:gd name="connsiteY16" fmla="*/ 290286 h 395514"/>
                    <a:gd name="connsiteX17" fmla="*/ 134258 w 293915"/>
                    <a:gd name="connsiteY17" fmla="*/ 261257 h 395514"/>
                    <a:gd name="connsiteX18" fmla="*/ 159658 w 293915"/>
                    <a:gd name="connsiteY18" fmla="*/ 304800 h 395514"/>
                    <a:gd name="connsiteX19" fmla="*/ 141515 w 293915"/>
                    <a:gd name="connsiteY19" fmla="*/ 362857 h 395514"/>
                    <a:gd name="connsiteX20" fmla="*/ 137886 w 293915"/>
                    <a:gd name="connsiteY20" fmla="*/ 395514 h 395514"/>
                    <a:gd name="connsiteX21" fmla="*/ 210458 w 293915"/>
                    <a:gd name="connsiteY21" fmla="*/ 290286 h 395514"/>
                    <a:gd name="connsiteX22" fmla="*/ 246743 w 293915"/>
                    <a:gd name="connsiteY22" fmla="*/ 250372 h 395514"/>
                    <a:gd name="connsiteX23" fmla="*/ 134258 w 293915"/>
                    <a:gd name="connsiteY23" fmla="*/ 217714 h 395514"/>
                    <a:gd name="connsiteX24" fmla="*/ 195943 w 293915"/>
                    <a:gd name="connsiteY24" fmla="*/ 224972 h 395514"/>
                    <a:gd name="connsiteX25" fmla="*/ 199572 w 293915"/>
                    <a:gd name="connsiteY25" fmla="*/ 192314 h 395514"/>
                    <a:gd name="connsiteX26" fmla="*/ 170543 w 293915"/>
                    <a:gd name="connsiteY26" fmla="*/ 181429 h 395514"/>
                    <a:gd name="connsiteX27" fmla="*/ 228600 w 293915"/>
                    <a:gd name="connsiteY27" fmla="*/ 97972 h 395514"/>
                    <a:gd name="connsiteX28" fmla="*/ 275772 w 293915"/>
                    <a:gd name="connsiteY28" fmla="*/ 83457 h 395514"/>
                    <a:gd name="connsiteX29" fmla="*/ 293915 w 293915"/>
                    <a:gd name="connsiteY29" fmla="*/ 47172 h 395514"/>
                    <a:gd name="connsiteX30" fmla="*/ 246743 w 293915"/>
                    <a:gd name="connsiteY30" fmla="*/ 47172 h 395514"/>
                    <a:gd name="connsiteX31" fmla="*/ 214086 w 293915"/>
                    <a:gd name="connsiteY31" fmla="*/ 68943 h 395514"/>
                    <a:gd name="connsiteX32" fmla="*/ 170543 w 293915"/>
                    <a:gd name="connsiteY32" fmla="*/ 61686 h 395514"/>
                    <a:gd name="connsiteX33" fmla="*/ 203200 w 293915"/>
                    <a:gd name="connsiteY33" fmla="*/ 0 h 3955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293915" h="395514">
                      <a:moveTo>
                        <a:pt x="203200" y="0"/>
                      </a:moveTo>
                      <a:lnTo>
                        <a:pt x="116115" y="32657"/>
                      </a:lnTo>
                      <a:lnTo>
                        <a:pt x="145143" y="79829"/>
                      </a:lnTo>
                      <a:lnTo>
                        <a:pt x="174172" y="101600"/>
                      </a:lnTo>
                      <a:lnTo>
                        <a:pt x="148772" y="137886"/>
                      </a:lnTo>
                      <a:lnTo>
                        <a:pt x="123372" y="112486"/>
                      </a:lnTo>
                      <a:lnTo>
                        <a:pt x="94343" y="123372"/>
                      </a:lnTo>
                      <a:lnTo>
                        <a:pt x="97972" y="148772"/>
                      </a:lnTo>
                      <a:lnTo>
                        <a:pt x="50800" y="130629"/>
                      </a:lnTo>
                      <a:lnTo>
                        <a:pt x="14515" y="192314"/>
                      </a:lnTo>
                      <a:lnTo>
                        <a:pt x="21772" y="246743"/>
                      </a:lnTo>
                      <a:lnTo>
                        <a:pt x="58058" y="283029"/>
                      </a:lnTo>
                      <a:lnTo>
                        <a:pt x="0" y="286657"/>
                      </a:lnTo>
                      <a:lnTo>
                        <a:pt x="43543" y="362857"/>
                      </a:lnTo>
                      <a:lnTo>
                        <a:pt x="90715" y="373743"/>
                      </a:lnTo>
                      <a:lnTo>
                        <a:pt x="108858" y="337457"/>
                      </a:lnTo>
                      <a:lnTo>
                        <a:pt x="94343" y="290286"/>
                      </a:lnTo>
                      <a:lnTo>
                        <a:pt x="134258" y="261257"/>
                      </a:lnTo>
                      <a:lnTo>
                        <a:pt x="159658" y="304800"/>
                      </a:lnTo>
                      <a:lnTo>
                        <a:pt x="141515" y="362857"/>
                      </a:lnTo>
                      <a:lnTo>
                        <a:pt x="137886" y="395514"/>
                      </a:lnTo>
                      <a:lnTo>
                        <a:pt x="210458" y="290286"/>
                      </a:lnTo>
                      <a:lnTo>
                        <a:pt x="246743" y="250372"/>
                      </a:lnTo>
                      <a:lnTo>
                        <a:pt x="134258" y="217714"/>
                      </a:lnTo>
                      <a:lnTo>
                        <a:pt x="195943" y="224972"/>
                      </a:lnTo>
                      <a:lnTo>
                        <a:pt x="199572" y="192314"/>
                      </a:lnTo>
                      <a:lnTo>
                        <a:pt x="170543" y="181429"/>
                      </a:lnTo>
                      <a:lnTo>
                        <a:pt x="228600" y="97972"/>
                      </a:lnTo>
                      <a:lnTo>
                        <a:pt x="275772" y="83457"/>
                      </a:lnTo>
                      <a:lnTo>
                        <a:pt x="293915" y="47172"/>
                      </a:lnTo>
                      <a:lnTo>
                        <a:pt x="246743" y="47172"/>
                      </a:lnTo>
                      <a:lnTo>
                        <a:pt x="214086" y="68943"/>
                      </a:lnTo>
                      <a:lnTo>
                        <a:pt x="170543" y="61686"/>
                      </a:lnTo>
                      <a:lnTo>
                        <a:pt x="203200" y="0"/>
                      </a:lnTo>
                      <a:close/>
                    </a:path>
                  </a:pathLst>
                </a:custGeom>
                <a:solidFill>
                  <a:srgbClr val="39782A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7" name="Freeform 40"/>
                <p:cNvSpPr/>
                <p:nvPr/>
              </p:nvSpPr>
              <p:spPr>
                <a:xfrm>
                  <a:off x="4535488" y="968375"/>
                  <a:ext cx="53975" cy="61913"/>
                </a:xfrm>
                <a:custGeom>
                  <a:avLst/>
                  <a:gdLst>
                    <a:gd name="connsiteX0" fmla="*/ 21772 w 54429"/>
                    <a:gd name="connsiteY0" fmla="*/ 0 h 61685"/>
                    <a:gd name="connsiteX1" fmla="*/ 0 w 54429"/>
                    <a:gd name="connsiteY1" fmla="*/ 32657 h 61685"/>
                    <a:gd name="connsiteX2" fmla="*/ 54429 w 54429"/>
                    <a:gd name="connsiteY2" fmla="*/ 61685 h 61685"/>
                    <a:gd name="connsiteX3" fmla="*/ 21772 w 54429"/>
                    <a:gd name="connsiteY3" fmla="*/ 0 h 616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429" h="61685">
                      <a:moveTo>
                        <a:pt x="21772" y="0"/>
                      </a:moveTo>
                      <a:lnTo>
                        <a:pt x="0" y="32657"/>
                      </a:lnTo>
                      <a:lnTo>
                        <a:pt x="54429" y="61685"/>
                      </a:lnTo>
                      <a:lnTo>
                        <a:pt x="2177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78" name="Freeform 41"/>
                <p:cNvSpPr/>
                <p:nvPr/>
              </p:nvSpPr>
              <p:spPr>
                <a:xfrm>
                  <a:off x="4462463" y="1131888"/>
                  <a:ext cx="47625" cy="53975"/>
                </a:xfrm>
                <a:custGeom>
                  <a:avLst/>
                  <a:gdLst>
                    <a:gd name="connsiteX0" fmla="*/ 39914 w 47171"/>
                    <a:gd name="connsiteY0" fmla="*/ 0 h 54429"/>
                    <a:gd name="connsiteX1" fmla="*/ 0 w 47171"/>
                    <a:gd name="connsiteY1" fmla="*/ 21772 h 54429"/>
                    <a:gd name="connsiteX2" fmla="*/ 7257 w 47171"/>
                    <a:gd name="connsiteY2" fmla="*/ 54429 h 54429"/>
                    <a:gd name="connsiteX3" fmla="*/ 47171 w 47171"/>
                    <a:gd name="connsiteY3" fmla="*/ 54429 h 54429"/>
                    <a:gd name="connsiteX4" fmla="*/ 39914 w 47171"/>
                    <a:gd name="connsiteY4" fmla="*/ 0 h 54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7171" h="54429">
                      <a:moveTo>
                        <a:pt x="39914" y="0"/>
                      </a:moveTo>
                      <a:lnTo>
                        <a:pt x="0" y="21772"/>
                      </a:lnTo>
                      <a:lnTo>
                        <a:pt x="7257" y="54429"/>
                      </a:lnTo>
                      <a:lnTo>
                        <a:pt x="47171" y="54429"/>
                      </a:lnTo>
                      <a:lnTo>
                        <a:pt x="3991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</p:grpSp>
          <p:sp>
            <p:nvSpPr>
              <p:cNvPr id="58" name="Freeform 42"/>
              <p:cNvSpPr/>
              <p:nvPr/>
            </p:nvSpPr>
            <p:spPr>
              <a:xfrm>
                <a:off x="1658938" y="3351213"/>
                <a:ext cx="1644650" cy="2338387"/>
              </a:xfrm>
              <a:custGeom>
                <a:avLst/>
                <a:gdLst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63102 w 1645240"/>
                  <a:gd name="connsiteY163" fmla="*/ 118974 h 2338688"/>
                  <a:gd name="connsiteX164" fmla="*/ 1363102 w 1645240"/>
                  <a:gd name="connsiteY164" fmla="*/ 101978 h 2338688"/>
                  <a:gd name="connsiteX165" fmla="*/ 1339307 w 1645240"/>
                  <a:gd name="connsiteY165" fmla="*/ 81582 h 2338688"/>
                  <a:gd name="connsiteX166" fmla="*/ 1359703 w 1645240"/>
                  <a:gd name="connsiteY166" fmla="*/ 108776 h 2338688"/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63102 w 1645240"/>
                  <a:gd name="connsiteY163" fmla="*/ 118974 h 2338688"/>
                  <a:gd name="connsiteX164" fmla="*/ 1363102 w 1645240"/>
                  <a:gd name="connsiteY164" fmla="*/ 101978 h 2338688"/>
                  <a:gd name="connsiteX165" fmla="*/ 1339307 w 1645240"/>
                  <a:gd name="connsiteY165" fmla="*/ 81582 h 2338688"/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63102 w 1645240"/>
                  <a:gd name="connsiteY163" fmla="*/ 118974 h 2338688"/>
                  <a:gd name="connsiteX164" fmla="*/ 1339307 w 1645240"/>
                  <a:gd name="connsiteY164" fmla="*/ 81582 h 2338688"/>
                  <a:gd name="connsiteX0" fmla="*/ 1278121 w 1645240"/>
                  <a:gd name="connsiteY0" fmla="*/ 203955 h 2338688"/>
                  <a:gd name="connsiteX1" fmla="*/ 1373300 w 1645240"/>
                  <a:gd name="connsiteY1" fmla="*/ 98578 h 2338688"/>
                  <a:gd name="connsiteX2" fmla="*/ 1254326 w 1645240"/>
                  <a:gd name="connsiteY2" fmla="*/ 0 h 2338688"/>
                  <a:gd name="connsiteX3" fmla="*/ 1240729 w 1645240"/>
                  <a:gd name="connsiteY3" fmla="*/ 50989 h 2338688"/>
                  <a:gd name="connsiteX4" fmla="*/ 1162546 w 1645240"/>
                  <a:gd name="connsiteY4" fmla="*/ 67985 h 2338688"/>
                  <a:gd name="connsiteX5" fmla="*/ 1193139 w 1645240"/>
                  <a:gd name="connsiteY5" fmla="*/ 183560 h 2338688"/>
                  <a:gd name="connsiteX6" fmla="*/ 1152348 w 1645240"/>
                  <a:gd name="connsiteY6" fmla="*/ 224351 h 2338688"/>
                  <a:gd name="connsiteX7" fmla="*/ 1145550 w 1645240"/>
                  <a:gd name="connsiteY7" fmla="*/ 193758 h 2338688"/>
                  <a:gd name="connsiteX8" fmla="*/ 1138751 w 1645240"/>
                  <a:gd name="connsiteY8" fmla="*/ 78183 h 2338688"/>
                  <a:gd name="connsiteX9" fmla="*/ 1046971 w 1645240"/>
                  <a:gd name="connsiteY9" fmla="*/ 95179 h 2338688"/>
                  <a:gd name="connsiteX10" fmla="*/ 955191 w 1645240"/>
                  <a:gd name="connsiteY10" fmla="*/ 122373 h 2338688"/>
                  <a:gd name="connsiteX11" fmla="*/ 870210 w 1645240"/>
                  <a:gd name="connsiteY11" fmla="*/ 190358 h 2338688"/>
                  <a:gd name="connsiteX12" fmla="*/ 870210 w 1645240"/>
                  <a:gd name="connsiteY12" fmla="*/ 282138 h 2338688"/>
                  <a:gd name="connsiteX13" fmla="*/ 839617 w 1645240"/>
                  <a:gd name="connsiteY13" fmla="*/ 316131 h 2338688"/>
                  <a:gd name="connsiteX14" fmla="*/ 836217 w 1645240"/>
                  <a:gd name="connsiteY14" fmla="*/ 329728 h 2338688"/>
                  <a:gd name="connsiteX15" fmla="*/ 775031 w 1645240"/>
                  <a:gd name="connsiteY15" fmla="*/ 360321 h 2338688"/>
                  <a:gd name="connsiteX16" fmla="*/ 727441 w 1645240"/>
                  <a:gd name="connsiteY16" fmla="*/ 441903 h 2338688"/>
                  <a:gd name="connsiteX17" fmla="*/ 815822 w 1645240"/>
                  <a:gd name="connsiteY17" fmla="*/ 448702 h 2338688"/>
                  <a:gd name="connsiteX18" fmla="*/ 877008 w 1645240"/>
                  <a:gd name="connsiteY18" fmla="*/ 448702 h 2338688"/>
                  <a:gd name="connsiteX19" fmla="*/ 911001 w 1645240"/>
                  <a:gd name="connsiteY19" fmla="*/ 435105 h 2338688"/>
                  <a:gd name="connsiteX20" fmla="*/ 941594 w 1645240"/>
                  <a:gd name="connsiteY20" fmla="*/ 489493 h 2338688"/>
                  <a:gd name="connsiteX21" fmla="*/ 873609 w 1645240"/>
                  <a:gd name="connsiteY21" fmla="*/ 547280 h 2338688"/>
                  <a:gd name="connsiteX22" fmla="*/ 815822 w 1645240"/>
                  <a:gd name="connsiteY22" fmla="*/ 540482 h 2338688"/>
                  <a:gd name="connsiteX23" fmla="*/ 815822 w 1645240"/>
                  <a:gd name="connsiteY23" fmla="*/ 577874 h 2338688"/>
                  <a:gd name="connsiteX24" fmla="*/ 754635 w 1645240"/>
                  <a:gd name="connsiteY24" fmla="*/ 581273 h 2338688"/>
                  <a:gd name="connsiteX25" fmla="*/ 792027 w 1645240"/>
                  <a:gd name="connsiteY25" fmla="*/ 625463 h 2338688"/>
                  <a:gd name="connsiteX26" fmla="*/ 724042 w 1645240"/>
                  <a:gd name="connsiteY26" fmla="*/ 652657 h 2338688"/>
                  <a:gd name="connsiteX27" fmla="*/ 649258 w 1645240"/>
                  <a:gd name="connsiteY27" fmla="*/ 622064 h 2338688"/>
                  <a:gd name="connsiteX28" fmla="*/ 611866 w 1645240"/>
                  <a:gd name="connsiteY28" fmla="*/ 666254 h 2338688"/>
                  <a:gd name="connsiteX29" fmla="*/ 557478 w 1645240"/>
                  <a:gd name="connsiteY29" fmla="*/ 611866 h 2338688"/>
                  <a:gd name="connsiteX30" fmla="*/ 428306 w 1645240"/>
                  <a:gd name="connsiteY30" fmla="*/ 591471 h 2338688"/>
                  <a:gd name="connsiteX31" fmla="*/ 356922 w 1645240"/>
                  <a:gd name="connsiteY31" fmla="*/ 554079 h 2338688"/>
                  <a:gd name="connsiteX32" fmla="*/ 353523 w 1645240"/>
                  <a:gd name="connsiteY32" fmla="*/ 622064 h 2338688"/>
                  <a:gd name="connsiteX33" fmla="*/ 316131 w 1645240"/>
                  <a:gd name="connsiteY33" fmla="*/ 598269 h 2338688"/>
                  <a:gd name="connsiteX34" fmla="*/ 248146 w 1645240"/>
                  <a:gd name="connsiteY34" fmla="*/ 703646 h 2338688"/>
                  <a:gd name="connsiteX35" fmla="*/ 295735 w 1645240"/>
                  <a:gd name="connsiteY35" fmla="*/ 724042 h 2338688"/>
                  <a:gd name="connsiteX36" fmla="*/ 336527 w 1645240"/>
                  <a:gd name="connsiteY36" fmla="*/ 649258 h 2338688"/>
                  <a:gd name="connsiteX37" fmla="*/ 333127 w 1645240"/>
                  <a:gd name="connsiteY37" fmla="*/ 768232 h 2338688"/>
                  <a:gd name="connsiteX38" fmla="*/ 278739 w 1645240"/>
                  <a:gd name="connsiteY38" fmla="*/ 768232 h 2338688"/>
                  <a:gd name="connsiteX39" fmla="*/ 224351 w 1645240"/>
                  <a:gd name="connsiteY39" fmla="*/ 771631 h 2338688"/>
                  <a:gd name="connsiteX40" fmla="*/ 254944 w 1645240"/>
                  <a:gd name="connsiteY40" fmla="*/ 826019 h 2338688"/>
                  <a:gd name="connsiteX41" fmla="*/ 319530 w 1645240"/>
                  <a:gd name="connsiteY41" fmla="*/ 866810 h 2338688"/>
                  <a:gd name="connsiteX42" fmla="*/ 401112 w 1645240"/>
                  <a:gd name="connsiteY42" fmla="*/ 866810 h 2338688"/>
                  <a:gd name="connsiteX43" fmla="*/ 397713 w 1645240"/>
                  <a:gd name="connsiteY43" fmla="*/ 907601 h 2338688"/>
                  <a:gd name="connsiteX44" fmla="*/ 305933 w 1645240"/>
                  <a:gd name="connsiteY44" fmla="*/ 914400 h 2338688"/>
                  <a:gd name="connsiteX45" fmla="*/ 302534 w 1645240"/>
                  <a:gd name="connsiteY45" fmla="*/ 995982 h 2338688"/>
                  <a:gd name="connsiteX46" fmla="*/ 231150 w 1645240"/>
                  <a:gd name="connsiteY46" fmla="*/ 1026575 h 2338688"/>
                  <a:gd name="connsiteX47" fmla="*/ 220952 w 1645240"/>
                  <a:gd name="connsiteY47" fmla="*/ 1097960 h 2338688"/>
                  <a:gd name="connsiteX48" fmla="*/ 193758 w 1645240"/>
                  <a:gd name="connsiteY48" fmla="*/ 1165945 h 2338688"/>
                  <a:gd name="connsiteX49" fmla="*/ 271941 w 1645240"/>
                  <a:gd name="connsiteY49" fmla="*/ 1172743 h 2338688"/>
                  <a:gd name="connsiteX50" fmla="*/ 309333 w 1645240"/>
                  <a:gd name="connsiteY50" fmla="*/ 1213534 h 2338688"/>
                  <a:gd name="connsiteX51" fmla="*/ 346724 w 1645240"/>
                  <a:gd name="connsiteY51" fmla="*/ 1213534 h 2338688"/>
                  <a:gd name="connsiteX52" fmla="*/ 373918 w 1645240"/>
                  <a:gd name="connsiteY52" fmla="*/ 1261124 h 2338688"/>
                  <a:gd name="connsiteX53" fmla="*/ 455501 w 1645240"/>
                  <a:gd name="connsiteY53" fmla="*/ 1267923 h 2338688"/>
                  <a:gd name="connsiteX54" fmla="*/ 567676 w 1645240"/>
                  <a:gd name="connsiteY54" fmla="*/ 1281520 h 2338688"/>
                  <a:gd name="connsiteX55" fmla="*/ 564277 w 1645240"/>
                  <a:gd name="connsiteY55" fmla="*/ 1312113 h 2338688"/>
                  <a:gd name="connsiteX56" fmla="*/ 526885 w 1645240"/>
                  <a:gd name="connsiteY56" fmla="*/ 1318911 h 2338688"/>
                  <a:gd name="connsiteX57" fmla="*/ 496292 w 1645240"/>
                  <a:gd name="connsiteY57" fmla="*/ 1318911 h 2338688"/>
                  <a:gd name="connsiteX58" fmla="*/ 411310 w 1645240"/>
                  <a:gd name="connsiteY58" fmla="*/ 1458281 h 2338688"/>
                  <a:gd name="connsiteX59" fmla="*/ 435105 w 1645240"/>
                  <a:gd name="connsiteY59" fmla="*/ 1471878 h 2338688"/>
                  <a:gd name="connsiteX60" fmla="*/ 384116 w 1645240"/>
                  <a:gd name="connsiteY60" fmla="*/ 1563658 h 2338688"/>
                  <a:gd name="connsiteX61" fmla="*/ 295735 w 1645240"/>
                  <a:gd name="connsiteY61" fmla="*/ 1597650 h 2338688"/>
                  <a:gd name="connsiteX62" fmla="*/ 214153 w 1645240"/>
                  <a:gd name="connsiteY62" fmla="*/ 1672434 h 2338688"/>
                  <a:gd name="connsiteX63" fmla="*/ 278739 w 1645240"/>
                  <a:gd name="connsiteY63" fmla="*/ 1679233 h 2338688"/>
                  <a:gd name="connsiteX64" fmla="*/ 339926 w 1645240"/>
                  <a:gd name="connsiteY64" fmla="*/ 1631643 h 2338688"/>
                  <a:gd name="connsiteX65" fmla="*/ 458900 w 1645240"/>
                  <a:gd name="connsiteY65" fmla="*/ 1624845 h 2338688"/>
                  <a:gd name="connsiteX66" fmla="*/ 588072 w 1645240"/>
                  <a:gd name="connsiteY66" fmla="*/ 1550061 h 2338688"/>
                  <a:gd name="connsiteX67" fmla="*/ 581273 w 1645240"/>
                  <a:gd name="connsiteY67" fmla="*/ 1614647 h 2338688"/>
                  <a:gd name="connsiteX68" fmla="*/ 503090 w 1645240"/>
                  <a:gd name="connsiteY68" fmla="*/ 1638442 h 2338688"/>
                  <a:gd name="connsiteX69" fmla="*/ 407911 w 1645240"/>
                  <a:gd name="connsiteY69" fmla="*/ 1652039 h 2338688"/>
                  <a:gd name="connsiteX70" fmla="*/ 305933 w 1645240"/>
                  <a:gd name="connsiteY70" fmla="*/ 1686031 h 2338688"/>
                  <a:gd name="connsiteX71" fmla="*/ 261743 w 1645240"/>
                  <a:gd name="connsiteY71" fmla="*/ 1726822 h 2338688"/>
                  <a:gd name="connsiteX72" fmla="*/ 203956 w 1645240"/>
                  <a:gd name="connsiteY72" fmla="*/ 1740419 h 2338688"/>
                  <a:gd name="connsiteX73" fmla="*/ 244747 w 1645240"/>
                  <a:gd name="connsiteY73" fmla="*/ 1774412 h 2338688"/>
                  <a:gd name="connsiteX74" fmla="*/ 254944 w 1645240"/>
                  <a:gd name="connsiteY74" fmla="*/ 1822001 h 2338688"/>
                  <a:gd name="connsiteX75" fmla="*/ 227750 w 1645240"/>
                  <a:gd name="connsiteY75" fmla="*/ 1845796 h 2338688"/>
                  <a:gd name="connsiteX76" fmla="*/ 197157 w 1645240"/>
                  <a:gd name="connsiteY76" fmla="*/ 1798207 h 2338688"/>
                  <a:gd name="connsiteX77" fmla="*/ 142769 w 1645240"/>
                  <a:gd name="connsiteY77" fmla="*/ 1815203 h 2338688"/>
                  <a:gd name="connsiteX78" fmla="*/ 122373 w 1645240"/>
                  <a:gd name="connsiteY78" fmla="*/ 1788009 h 2338688"/>
                  <a:gd name="connsiteX79" fmla="*/ 54388 w 1645240"/>
                  <a:gd name="connsiteY79" fmla="*/ 1825401 h 2338688"/>
                  <a:gd name="connsiteX80" fmla="*/ 0 w 1645240"/>
                  <a:gd name="connsiteY80" fmla="*/ 1900184 h 2338688"/>
                  <a:gd name="connsiteX81" fmla="*/ 108776 w 1645240"/>
                  <a:gd name="connsiteY81" fmla="*/ 1930778 h 2338688"/>
                  <a:gd name="connsiteX82" fmla="*/ 183560 w 1645240"/>
                  <a:gd name="connsiteY82" fmla="*/ 1896785 h 2338688"/>
                  <a:gd name="connsiteX83" fmla="*/ 234549 w 1645240"/>
                  <a:gd name="connsiteY83" fmla="*/ 1900184 h 2338688"/>
                  <a:gd name="connsiteX84" fmla="*/ 176762 w 1645240"/>
                  <a:gd name="connsiteY84" fmla="*/ 1951173 h 2338688"/>
                  <a:gd name="connsiteX85" fmla="*/ 81582 w 1645240"/>
                  <a:gd name="connsiteY85" fmla="*/ 1974968 h 2338688"/>
                  <a:gd name="connsiteX86" fmla="*/ 27194 w 1645240"/>
                  <a:gd name="connsiteY86" fmla="*/ 2008961 h 2338688"/>
                  <a:gd name="connsiteX87" fmla="*/ 20396 w 1645240"/>
                  <a:gd name="connsiteY87" fmla="*/ 2059949 h 2338688"/>
                  <a:gd name="connsiteX88" fmla="*/ 84982 w 1645240"/>
                  <a:gd name="connsiteY88" fmla="*/ 2100740 h 2338688"/>
                  <a:gd name="connsiteX89" fmla="*/ 81582 w 1645240"/>
                  <a:gd name="connsiteY89" fmla="*/ 2138132 h 2338688"/>
                  <a:gd name="connsiteX90" fmla="*/ 163164 w 1645240"/>
                  <a:gd name="connsiteY90" fmla="*/ 2127934 h 2338688"/>
                  <a:gd name="connsiteX91" fmla="*/ 220952 w 1645240"/>
                  <a:gd name="connsiteY91" fmla="*/ 2100740 h 2338688"/>
                  <a:gd name="connsiteX92" fmla="*/ 166564 w 1645240"/>
                  <a:gd name="connsiteY92" fmla="*/ 2161927 h 2338688"/>
                  <a:gd name="connsiteX93" fmla="*/ 88381 w 1645240"/>
                  <a:gd name="connsiteY93" fmla="*/ 2199319 h 2338688"/>
                  <a:gd name="connsiteX94" fmla="*/ 54388 w 1645240"/>
                  <a:gd name="connsiteY94" fmla="*/ 2229912 h 2338688"/>
                  <a:gd name="connsiteX95" fmla="*/ 146168 w 1645240"/>
                  <a:gd name="connsiteY95" fmla="*/ 2236711 h 2338688"/>
                  <a:gd name="connsiteX96" fmla="*/ 234549 w 1645240"/>
                  <a:gd name="connsiteY96" fmla="*/ 2185722 h 2338688"/>
                  <a:gd name="connsiteX97" fmla="*/ 339926 w 1645240"/>
                  <a:gd name="connsiteY97" fmla="*/ 2161927 h 2338688"/>
                  <a:gd name="connsiteX98" fmla="*/ 241347 w 1645240"/>
                  <a:gd name="connsiteY98" fmla="*/ 2253707 h 2338688"/>
                  <a:gd name="connsiteX99" fmla="*/ 197157 w 1645240"/>
                  <a:gd name="connsiteY99" fmla="*/ 2325091 h 2338688"/>
                  <a:gd name="connsiteX100" fmla="*/ 251545 w 1645240"/>
                  <a:gd name="connsiteY100" fmla="*/ 2338688 h 2338688"/>
                  <a:gd name="connsiteX101" fmla="*/ 288937 w 1645240"/>
                  <a:gd name="connsiteY101" fmla="*/ 2304696 h 2338688"/>
                  <a:gd name="connsiteX102" fmla="*/ 336527 w 1645240"/>
                  <a:gd name="connsiteY102" fmla="*/ 2328491 h 2338688"/>
                  <a:gd name="connsiteX103" fmla="*/ 458900 w 1645240"/>
                  <a:gd name="connsiteY103" fmla="*/ 2328491 h 2338688"/>
                  <a:gd name="connsiteX104" fmla="*/ 469098 w 1645240"/>
                  <a:gd name="connsiteY104" fmla="*/ 2294498 h 2338688"/>
                  <a:gd name="connsiteX105" fmla="*/ 520086 w 1645240"/>
                  <a:gd name="connsiteY105" fmla="*/ 2311494 h 2338688"/>
                  <a:gd name="connsiteX106" fmla="*/ 567676 w 1645240"/>
                  <a:gd name="connsiteY106" fmla="*/ 2277502 h 2338688"/>
                  <a:gd name="connsiteX107" fmla="*/ 601669 w 1645240"/>
                  <a:gd name="connsiteY107" fmla="*/ 2308095 h 2338688"/>
                  <a:gd name="connsiteX108" fmla="*/ 645859 w 1645240"/>
                  <a:gd name="connsiteY108" fmla="*/ 2246908 h 2338688"/>
                  <a:gd name="connsiteX109" fmla="*/ 710445 w 1645240"/>
                  <a:gd name="connsiteY109" fmla="*/ 2253707 h 2338688"/>
                  <a:gd name="connsiteX110" fmla="*/ 744437 w 1645240"/>
                  <a:gd name="connsiteY110" fmla="*/ 2195920 h 2338688"/>
                  <a:gd name="connsiteX111" fmla="*/ 781829 w 1645240"/>
                  <a:gd name="connsiteY111" fmla="*/ 2165326 h 2338688"/>
                  <a:gd name="connsiteX112" fmla="*/ 843016 w 1645240"/>
                  <a:gd name="connsiteY112" fmla="*/ 2189121 h 2338688"/>
                  <a:gd name="connsiteX113" fmla="*/ 914400 w 1645240"/>
                  <a:gd name="connsiteY113" fmla="*/ 2151729 h 2338688"/>
                  <a:gd name="connsiteX114" fmla="*/ 955191 w 1645240"/>
                  <a:gd name="connsiteY114" fmla="*/ 2100740 h 2338688"/>
                  <a:gd name="connsiteX115" fmla="*/ 1016378 w 1645240"/>
                  <a:gd name="connsiteY115" fmla="*/ 2090543 h 2338688"/>
                  <a:gd name="connsiteX116" fmla="*/ 1060568 w 1645240"/>
                  <a:gd name="connsiteY116" fmla="*/ 2029356 h 2338688"/>
                  <a:gd name="connsiteX117" fmla="*/ 1125154 w 1645240"/>
                  <a:gd name="connsiteY117" fmla="*/ 1995363 h 2338688"/>
                  <a:gd name="connsiteX118" fmla="*/ 1240729 w 1645240"/>
                  <a:gd name="connsiteY118" fmla="*/ 1991964 h 2338688"/>
                  <a:gd name="connsiteX119" fmla="*/ 1356304 w 1645240"/>
                  <a:gd name="connsiteY119" fmla="*/ 1961371 h 2338688"/>
                  <a:gd name="connsiteX120" fmla="*/ 1400494 w 1645240"/>
                  <a:gd name="connsiteY120" fmla="*/ 1998763 h 2338688"/>
                  <a:gd name="connsiteX121" fmla="*/ 1468479 w 1645240"/>
                  <a:gd name="connsiteY121" fmla="*/ 1978367 h 2338688"/>
                  <a:gd name="connsiteX122" fmla="*/ 1485475 w 1645240"/>
                  <a:gd name="connsiteY122" fmla="*/ 1930778 h 2338688"/>
                  <a:gd name="connsiteX123" fmla="*/ 1461680 w 1645240"/>
                  <a:gd name="connsiteY123" fmla="*/ 1869591 h 2338688"/>
                  <a:gd name="connsiteX124" fmla="*/ 1529666 w 1645240"/>
                  <a:gd name="connsiteY124" fmla="*/ 1781210 h 2338688"/>
                  <a:gd name="connsiteX125" fmla="*/ 1539863 w 1645240"/>
                  <a:gd name="connsiteY125" fmla="*/ 1699628 h 2338688"/>
                  <a:gd name="connsiteX126" fmla="*/ 1635043 w 1645240"/>
                  <a:gd name="connsiteY126" fmla="*/ 1533065 h 2338688"/>
                  <a:gd name="connsiteX127" fmla="*/ 1597651 w 1645240"/>
                  <a:gd name="connsiteY127" fmla="*/ 1301915 h 2338688"/>
                  <a:gd name="connsiteX128" fmla="*/ 1570457 w 1645240"/>
                  <a:gd name="connsiteY128" fmla="*/ 1257725 h 2338688"/>
                  <a:gd name="connsiteX129" fmla="*/ 1604449 w 1645240"/>
                  <a:gd name="connsiteY129" fmla="*/ 1250926 h 2338688"/>
                  <a:gd name="connsiteX130" fmla="*/ 1584054 w 1645240"/>
                  <a:gd name="connsiteY130" fmla="*/ 1206736 h 2338688"/>
                  <a:gd name="connsiteX131" fmla="*/ 1607849 w 1645240"/>
                  <a:gd name="connsiteY131" fmla="*/ 1162546 h 2338688"/>
                  <a:gd name="connsiteX132" fmla="*/ 1567057 w 1645240"/>
                  <a:gd name="connsiteY132" fmla="*/ 1097960 h 2338688"/>
                  <a:gd name="connsiteX133" fmla="*/ 1563658 w 1645240"/>
                  <a:gd name="connsiteY133" fmla="*/ 961990 h 2338688"/>
                  <a:gd name="connsiteX134" fmla="*/ 1516069 w 1645240"/>
                  <a:gd name="connsiteY134" fmla="*/ 931396 h 2338688"/>
                  <a:gd name="connsiteX135" fmla="*/ 1533065 w 1645240"/>
                  <a:gd name="connsiteY135" fmla="*/ 870210 h 2338688"/>
                  <a:gd name="connsiteX136" fmla="*/ 1607849 w 1645240"/>
                  <a:gd name="connsiteY136" fmla="*/ 877008 h 2338688"/>
                  <a:gd name="connsiteX137" fmla="*/ 1645240 w 1645240"/>
                  <a:gd name="connsiteY137" fmla="*/ 866810 h 2338688"/>
                  <a:gd name="connsiteX138" fmla="*/ 1587453 w 1645240"/>
                  <a:gd name="connsiteY138" fmla="*/ 826019 h 2338688"/>
                  <a:gd name="connsiteX139" fmla="*/ 1465080 w 1645240"/>
                  <a:gd name="connsiteY139" fmla="*/ 839616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20333 w 1645240"/>
                  <a:gd name="connsiteY147" fmla="*/ 812422 h 2338688"/>
                  <a:gd name="connsiteX148" fmla="*/ 1165945 w 1645240"/>
                  <a:gd name="connsiteY148" fmla="*/ 795426 h 2338688"/>
                  <a:gd name="connsiteX149" fmla="*/ 1128553 w 1645240"/>
                  <a:gd name="connsiteY149" fmla="*/ 775030 h 2338688"/>
                  <a:gd name="connsiteX150" fmla="*/ 1101359 w 1645240"/>
                  <a:gd name="connsiteY150" fmla="*/ 734239 h 2338688"/>
                  <a:gd name="connsiteX151" fmla="*/ 1063967 w 1645240"/>
                  <a:gd name="connsiteY151" fmla="*/ 758034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58591 w 1645240"/>
                  <a:gd name="connsiteY154" fmla="*/ 601668 h 2338688"/>
                  <a:gd name="connsiteX155" fmla="*/ 982385 w 1645240"/>
                  <a:gd name="connsiteY155" fmla="*/ 554079 h 2338688"/>
                  <a:gd name="connsiteX156" fmla="*/ 1077564 w 1645240"/>
                  <a:gd name="connsiteY156" fmla="*/ 537082 h 2338688"/>
                  <a:gd name="connsiteX157" fmla="*/ 1101359 w 1645240"/>
                  <a:gd name="connsiteY157" fmla="*/ 489493 h 2338688"/>
                  <a:gd name="connsiteX158" fmla="*/ 1046971 w 1645240"/>
                  <a:gd name="connsiteY158" fmla="*/ 438504 h 2338688"/>
                  <a:gd name="connsiteX159" fmla="*/ 1128553 w 1645240"/>
                  <a:gd name="connsiteY159" fmla="*/ 414709 h 2338688"/>
                  <a:gd name="connsiteX160" fmla="*/ 1196538 w 1645240"/>
                  <a:gd name="connsiteY160" fmla="*/ 346724 h 2338688"/>
                  <a:gd name="connsiteX161" fmla="*/ 1223733 w 1645240"/>
                  <a:gd name="connsiteY161" fmla="*/ 224351 h 2338688"/>
                  <a:gd name="connsiteX162" fmla="*/ 1359703 w 1645240"/>
                  <a:gd name="connsiteY162" fmla="*/ 132571 h 2338688"/>
                  <a:gd name="connsiteX163" fmla="*/ 1339307 w 1645240"/>
                  <a:gd name="connsiteY163" fmla="*/ 81582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23733 w 1645240"/>
                  <a:gd name="connsiteY160" fmla="*/ 224351 h 2338688"/>
                  <a:gd name="connsiteX161" fmla="*/ 1359703 w 1645240"/>
                  <a:gd name="connsiteY161" fmla="*/ 132571 h 2338688"/>
                  <a:gd name="connsiteX162" fmla="*/ 1339307 w 1645240"/>
                  <a:gd name="connsiteY162" fmla="*/ 81582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23733 w 1645240"/>
                  <a:gd name="connsiteY160" fmla="*/ 224351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23733 w 1645240"/>
                  <a:gd name="connsiteY160" fmla="*/ 224351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28553 w 1645240"/>
                  <a:gd name="connsiteY158" fmla="*/ 414709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46971 w 1645240"/>
                  <a:gd name="connsiteY157" fmla="*/ 438504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01359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82385 w 1645240"/>
                  <a:gd name="connsiteY154" fmla="*/ 554079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58591 w 1645240"/>
                  <a:gd name="connsiteY153" fmla="*/ 601668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3967 w 1645240"/>
                  <a:gd name="connsiteY150" fmla="*/ 758034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8553 w 1645240"/>
                  <a:gd name="connsiteY148" fmla="*/ 775030 h 2338688"/>
                  <a:gd name="connsiteX149" fmla="*/ 1101359 w 1645240"/>
                  <a:gd name="connsiteY149" fmla="*/ 734239 h 2338688"/>
                  <a:gd name="connsiteX150" fmla="*/ 1068730 w 1645240"/>
                  <a:gd name="connsiteY150" fmla="*/ 743746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20333 w 1645240"/>
                  <a:gd name="connsiteY146" fmla="*/ 812422 h 2338688"/>
                  <a:gd name="connsiteX147" fmla="*/ 1165945 w 1645240"/>
                  <a:gd name="connsiteY147" fmla="*/ 795426 h 2338688"/>
                  <a:gd name="connsiteX148" fmla="*/ 1126172 w 1645240"/>
                  <a:gd name="connsiteY148" fmla="*/ 755980 h 2338688"/>
                  <a:gd name="connsiteX149" fmla="*/ 1101359 w 1645240"/>
                  <a:gd name="connsiteY149" fmla="*/ 734239 h 2338688"/>
                  <a:gd name="connsiteX150" fmla="*/ 1068730 w 1645240"/>
                  <a:gd name="connsiteY150" fmla="*/ 743746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59703 w 1645240"/>
                  <a:gd name="connsiteY141" fmla="*/ 622064 h 2338688"/>
                  <a:gd name="connsiteX142" fmla="*/ 1274721 w 1645240"/>
                  <a:gd name="connsiteY142" fmla="*/ 649258 h 2338688"/>
                  <a:gd name="connsiteX143" fmla="*/ 1278121 w 1645240"/>
                  <a:gd name="connsiteY143" fmla="*/ 693448 h 2338688"/>
                  <a:gd name="connsiteX144" fmla="*/ 1284919 w 1645240"/>
                  <a:gd name="connsiteY144" fmla="*/ 727441 h 2338688"/>
                  <a:gd name="connsiteX145" fmla="*/ 1240729 w 1645240"/>
                  <a:gd name="connsiteY145" fmla="*/ 788627 h 2338688"/>
                  <a:gd name="connsiteX146" fmla="*/ 1206045 w 1645240"/>
                  <a:gd name="connsiteY146" fmla="*/ 798134 h 2338688"/>
                  <a:gd name="connsiteX147" fmla="*/ 1165945 w 1645240"/>
                  <a:gd name="connsiteY147" fmla="*/ 795426 h 2338688"/>
                  <a:gd name="connsiteX148" fmla="*/ 1126172 w 1645240"/>
                  <a:gd name="connsiteY148" fmla="*/ 755980 h 2338688"/>
                  <a:gd name="connsiteX149" fmla="*/ 1101359 w 1645240"/>
                  <a:gd name="connsiteY149" fmla="*/ 734239 h 2338688"/>
                  <a:gd name="connsiteX150" fmla="*/ 1068730 w 1645240"/>
                  <a:gd name="connsiteY150" fmla="*/ 743746 h 2338688"/>
                  <a:gd name="connsiteX151" fmla="*/ 1063967 w 1645240"/>
                  <a:gd name="connsiteY151" fmla="*/ 703646 h 2338688"/>
                  <a:gd name="connsiteX152" fmla="*/ 1012979 w 1645240"/>
                  <a:gd name="connsiteY152" fmla="*/ 639060 h 2338688"/>
                  <a:gd name="connsiteX153" fmla="*/ 977641 w 1645240"/>
                  <a:gd name="connsiteY153" fmla="*/ 589762 h 2338688"/>
                  <a:gd name="connsiteX154" fmla="*/ 996673 w 1645240"/>
                  <a:gd name="connsiteY154" fmla="*/ 558841 h 2338688"/>
                  <a:gd name="connsiteX155" fmla="*/ 1077564 w 1645240"/>
                  <a:gd name="connsiteY155" fmla="*/ 537082 h 2338688"/>
                  <a:gd name="connsiteX156" fmla="*/ 1132315 w 1645240"/>
                  <a:gd name="connsiteY156" fmla="*/ 489493 h 2338688"/>
                  <a:gd name="connsiteX157" fmla="*/ 1082690 w 1645240"/>
                  <a:gd name="connsiteY157" fmla="*/ 433741 h 2338688"/>
                  <a:gd name="connsiteX158" fmla="*/ 1178559 w 1645240"/>
                  <a:gd name="connsiteY158" fmla="*/ 405184 h 2338688"/>
                  <a:gd name="connsiteX159" fmla="*/ 1196538 w 1645240"/>
                  <a:gd name="connsiteY159" fmla="*/ 346724 h 2338688"/>
                  <a:gd name="connsiteX160" fmla="*/ 1240402 w 1645240"/>
                  <a:gd name="connsiteY160" fmla="*/ 255307 h 2338688"/>
                  <a:gd name="connsiteX161" fmla="*/ 1359703 w 1645240"/>
                  <a:gd name="connsiteY161" fmla="*/ 132571 h 2338688"/>
                  <a:gd name="connsiteX162" fmla="*/ 1376885 w 1645240"/>
                  <a:gd name="connsiteY162" fmla="*/ 100371 h 2338688"/>
                  <a:gd name="connsiteX163" fmla="*/ 1373300 w 1645240"/>
                  <a:gd name="connsiteY163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86782 w 1645240"/>
                  <a:gd name="connsiteY141" fmla="*/ 696458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06045 w 1645240"/>
                  <a:gd name="connsiteY147" fmla="*/ 798134 h 2338688"/>
                  <a:gd name="connsiteX148" fmla="*/ 1165945 w 1645240"/>
                  <a:gd name="connsiteY148" fmla="*/ 795426 h 2338688"/>
                  <a:gd name="connsiteX149" fmla="*/ 1126172 w 1645240"/>
                  <a:gd name="connsiteY149" fmla="*/ 755980 h 2338688"/>
                  <a:gd name="connsiteX150" fmla="*/ 1101359 w 1645240"/>
                  <a:gd name="connsiteY150" fmla="*/ 734239 h 2338688"/>
                  <a:gd name="connsiteX151" fmla="*/ 1068730 w 1645240"/>
                  <a:gd name="connsiteY151" fmla="*/ 743746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77641 w 1645240"/>
                  <a:gd name="connsiteY154" fmla="*/ 589762 h 2338688"/>
                  <a:gd name="connsiteX155" fmla="*/ 996673 w 1645240"/>
                  <a:gd name="connsiteY155" fmla="*/ 558841 h 2338688"/>
                  <a:gd name="connsiteX156" fmla="*/ 1077564 w 1645240"/>
                  <a:gd name="connsiteY156" fmla="*/ 537082 h 2338688"/>
                  <a:gd name="connsiteX157" fmla="*/ 1132315 w 1645240"/>
                  <a:gd name="connsiteY157" fmla="*/ 489493 h 2338688"/>
                  <a:gd name="connsiteX158" fmla="*/ 1082690 w 1645240"/>
                  <a:gd name="connsiteY158" fmla="*/ 433741 h 2338688"/>
                  <a:gd name="connsiteX159" fmla="*/ 1178559 w 1645240"/>
                  <a:gd name="connsiteY159" fmla="*/ 405184 h 2338688"/>
                  <a:gd name="connsiteX160" fmla="*/ 1196538 w 1645240"/>
                  <a:gd name="connsiteY160" fmla="*/ 346724 h 2338688"/>
                  <a:gd name="connsiteX161" fmla="*/ 1240402 w 1645240"/>
                  <a:gd name="connsiteY161" fmla="*/ 255307 h 2338688"/>
                  <a:gd name="connsiteX162" fmla="*/ 1359703 w 1645240"/>
                  <a:gd name="connsiteY162" fmla="*/ 132571 h 2338688"/>
                  <a:gd name="connsiteX163" fmla="*/ 1376885 w 1645240"/>
                  <a:gd name="connsiteY163" fmla="*/ 100371 h 2338688"/>
                  <a:gd name="connsiteX164" fmla="*/ 1373300 w 1645240"/>
                  <a:gd name="connsiteY164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1483 w 1645240"/>
                  <a:gd name="connsiteY139" fmla="*/ 778430 h 2338688"/>
                  <a:gd name="connsiteX140" fmla="*/ 1403893 w 1645240"/>
                  <a:gd name="connsiteY140" fmla="*/ 747836 h 2338688"/>
                  <a:gd name="connsiteX141" fmla="*/ 1396307 w 1645240"/>
                  <a:gd name="connsiteY141" fmla="*/ 679789 h 2338688"/>
                  <a:gd name="connsiteX142" fmla="*/ 1359703 w 1645240"/>
                  <a:gd name="connsiteY142" fmla="*/ 622064 h 2338688"/>
                  <a:gd name="connsiteX143" fmla="*/ 1274721 w 1645240"/>
                  <a:gd name="connsiteY143" fmla="*/ 649258 h 2338688"/>
                  <a:gd name="connsiteX144" fmla="*/ 1278121 w 1645240"/>
                  <a:gd name="connsiteY144" fmla="*/ 693448 h 2338688"/>
                  <a:gd name="connsiteX145" fmla="*/ 1284919 w 1645240"/>
                  <a:gd name="connsiteY145" fmla="*/ 727441 h 2338688"/>
                  <a:gd name="connsiteX146" fmla="*/ 1240729 w 1645240"/>
                  <a:gd name="connsiteY146" fmla="*/ 788627 h 2338688"/>
                  <a:gd name="connsiteX147" fmla="*/ 1206045 w 1645240"/>
                  <a:gd name="connsiteY147" fmla="*/ 798134 h 2338688"/>
                  <a:gd name="connsiteX148" fmla="*/ 1165945 w 1645240"/>
                  <a:gd name="connsiteY148" fmla="*/ 795426 h 2338688"/>
                  <a:gd name="connsiteX149" fmla="*/ 1126172 w 1645240"/>
                  <a:gd name="connsiteY149" fmla="*/ 755980 h 2338688"/>
                  <a:gd name="connsiteX150" fmla="*/ 1101359 w 1645240"/>
                  <a:gd name="connsiteY150" fmla="*/ 734239 h 2338688"/>
                  <a:gd name="connsiteX151" fmla="*/ 1068730 w 1645240"/>
                  <a:gd name="connsiteY151" fmla="*/ 743746 h 2338688"/>
                  <a:gd name="connsiteX152" fmla="*/ 1063967 w 1645240"/>
                  <a:gd name="connsiteY152" fmla="*/ 703646 h 2338688"/>
                  <a:gd name="connsiteX153" fmla="*/ 1012979 w 1645240"/>
                  <a:gd name="connsiteY153" fmla="*/ 639060 h 2338688"/>
                  <a:gd name="connsiteX154" fmla="*/ 977641 w 1645240"/>
                  <a:gd name="connsiteY154" fmla="*/ 589762 h 2338688"/>
                  <a:gd name="connsiteX155" fmla="*/ 996673 w 1645240"/>
                  <a:gd name="connsiteY155" fmla="*/ 558841 h 2338688"/>
                  <a:gd name="connsiteX156" fmla="*/ 1077564 w 1645240"/>
                  <a:gd name="connsiteY156" fmla="*/ 537082 h 2338688"/>
                  <a:gd name="connsiteX157" fmla="*/ 1132315 w 1645240"/>
                  <a:gd name="connsiteY157" fmla="*/ 489493 h 2338688"/>
                  <a:gd name="connsiteX158" fmla="*/ 1082690 w 1645240"/>
                  <a:gd name="connsiteY158" fmla="*/ 433741 h 2338688"/>
                  <a:gd name="connsiteX159" fmla="*/ 1178559 w 1645240"/>
                  <a:gd name="connsiteY159" fmla="*/ 405184 h 2338688"/>
                  <a:gd name="connsiteX160" fmla="*/ 1196538 w 1645240"/>
                  <a:gd name="connsiteY160" fmla="*/ 346724 h 2338688"/>
                  <a:gd name="connsiteX161" fmla="*/ 1240402 w 1645240"/>
                  <a:gd name="connsiteY161" fmla="*/ 255307 h 2338688"/>
                  <a:gd name="connsiteX162" fmla="*/ 1359703 w 1645240"/>
                  <a:gd name="connsiteY162" fmla="*/ 132571 h 2338688"/>
                  <a:gd name="connsiteX163" fmla="*/ 1376885 w 1645240"/>
                  <a:gd name="connsiteY163" fmla="*/ 100371 h 2338688"/>
                  <a:gd name="connsiteX164" fmla="*/ 1373300 w 1645240"/>
                  <a:gd name="connsiteY164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53457 w 1645240"/>
                  <a:gd name="connsiteY139" fmla="*/ 815521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96307 w 1645240"/>
                  <a:gd name="connsiteY142" fmla="*/ 679789 h 2338688"/>
                  <a:gd name="connsiteX143" fmla="*/ 1359703 w 1645240"/>
                  <a:gd name="connsiteY143" fmla="*/ 622064 h 2338688"/>
                  <a:gd name="connsiteX144" fmla="*/ 1274721 w 1645240"/>
                  <a:gd name="connsiteY144" fmla="*/ 649258 h 2338688"/>
                  <a:gd name="connsiteX145" fmla="*/ 1278121 w 1645240"/>
                  <a:gd name="connsiteY145" fmla="*/ 693448 h 2338688"/>
                  <a:gd name="connsiteX146" fmla="*/ 1284919 w 1645240"/>
                  <a:gd name="connsiteY146" fmla="*/ 727441 h 2338688"/>
                  <a:gd name="connsiteX147" fmla="*/ 1240729 w 1645240"/>
                  <a:gd name="connsiteY147" fmla="*/ 788627 h 2338688"/>
                  <a:gd name="connsiteX148" fmla="*/ 1206045 w 1645240"/>
                  <a:gd name="connsiteY148" fmla="*/ 798134 h 2338688"/>
                  <a:gd name="connsiteX149" fmla="*/ 1165945 w 1645240"/>
                  <a:gd name="connsiteY149" fmla="*/ 795426 h 2338688"/>
                  <a:gd name="connsiteX150" fmla="*/ 1126172 w 1645240"/>
                  <a:gd name="connsiteY150" fmla="*/ 755980 h 2338688"/>
                  <a:gd name="connsiteX151" fmla="*/ 1101359 w 1645240"/>
                  <a:gd name="connsiteY151" fmla="*/ 734239 h 2338688"/>
                  <a:gd name="connsiteX152" fmla="*/ 1068730 w 1645240"/>
                  <a:gd name="connsiteY152" fmla="*/ 743746 h 2338688"/>
                  <a:gd name="connsiteX153" fmla="*/ 1063967 w 1645240"/>
                  <a:gd name="connsiteY153" fmla="*/ 703646 h 2338688"/>
                  <a:gd name="connsiteX154" fmla="*/ 1012979 w 1645240"/>
                  <a:gd name="connsiteY154" fmla="*/ 639060 h 2338688"/>
                  <a:gd name="connsiteX155" fmla="*/ 977641 w 1645240"/>
                  <a:gd name="connsiteY155" fmla="*/ 589762 h 2338688"/>
                  <a:gd name="connsiteX156" fmla="*/ 996673 w 1645240"/>
                  <a:gd name="connsiteY156" fmla="*/ 558841 h 2338688"/>
                  <a:gd name="connsiteX157" fmla="*/ 1077564 w 1645240"/>
                  <a:gd name="connsiteY157" fmla="*/ 537082 h 2338688"/>
                  <a:gd name="connsiteX158" fmla="*/ 1132315 w 1645240"/>
                  <a:gd name="connsiteY158" fmla="*/ 489493 h 2338688"/>
                  <a:gd name="connsiteX159" fmla="*/ 1082690 w 1645240"/>
                  <a:gd name="connsiteY159" fmla="*/ 433741 h 2338688"/>
                  <a:gd name="connsiteX160" fmla="*/ 1178559 w 1645240"/>
                  <a:gd name="connsiteY160" fmla="*/ 405184 h 2338688"/>
                  <a:gd name="connsiteX161" fmla="*/ 1196538 w 1645240"/>
                  <a:gd name="connsiteY161" fmla="*/ 346724 h 2338688"/>
                  <a:gd name="connsiteX162" fmla="*/ 1240402 w 1645240"/>
                  <a:gd name="connsiteY162" fmla="*/ 255307 h 2338688"/>
                  <a:gd name="connsiteX163" fmla="*/ 1359703 w 1645240"/>
                  <a:gd name="connsiteY163" fmla="*/ 132571 h 2338688"/>
                  <a:gd name="connsiteX164" fmla="*/ 1376885 w 1645240"/>
                  <a:gd name="connsiteY164" fmla="*/ 100371 h 2338688"/>
                  <a:gd name="connsiteX165" fmla="*/ 1373300 w 1645240"/>
                  <a:gd name="connsiteY165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87453 w 1645240"/>
                  <a:gd name="connsiteY137" fmla="*/ 826019 h 2338688"/>
                  <a:gd name="connsiteX138" fmla="*/ 1465080 w 1645240"/>
                  <a:gd name="connsiteY138" fmla="*/ 839616 h 2338688"/>
                  <a:gd name="connsiteX139" fmla="*/ 1484414 w 1645240"/>
                  <a:gd name="connsiteY139" fmla="*/ 803615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96307 w 1645240"/>
                  <a:gd name="connsiteY142" fmla="*/ 679789 h 2338688"/>
                  <a:gd name="connsiteX143" fmla="*/ 1359703 w 1645240"/>
                  <a:gd name="connsiteY143" fmla="*/ 622064 h 2338688"/>
                  <a:gd name="connsiteX144" fmla="*/ 1274721 w 1645240"/>
                  <a:gd name="connsiteY144" fmla="*/ 649258 h 2338688"/>
                  <a:gd name="connsiteX145" fmla="*/ 1278121 w 1645240"/>
                  <a:gd name="connsiteY145" fmla="*/ 693448 h 2338688"/>
                  <a:gd name="connsiteX146" fmla="*/ 1284919 w 1645240"/>
                  <a:gd name="connsiteY146" fmla="*/ 727441 h 2338688"/>
                  <a:gd name="connsiteX147" fmla="*/ 1240729 w 1645240"/>
                  <a:gd name="connsiteY147" fmla="*/ 788627 h 2338688"/>
                  <a:gd name="connsiteX148" fmla="*/ 1206045 w 1645240"/>
                  <a:gd name="connsiteY148" fmla="*/ 798134 h 2338688"/>
                  <a:gd name="connsiteX149" fmla="*/ 1165945 w 1645240"/>
                  <a:gd name="connsiteY149" fmla="*/ 795426 h 2338688"/>
                  <a:gd name="connsiteX150" fmla="*/ 1126172 w 1645240"/>
                  <a:gd name="connsiteY150" fmla="*/ 755980 h 2338688"/>
                  <a:gd name="connsiteX151" fmla="*/ 1101359 w 1645240"/>
                  <a:gd name="connsiteY151" fmla="*/ 734239 h 2338688"/>
                  <a:gd name="connsiteX152" fmla="*/ 1068730 w 1645240"/>
                  <a:gd name="connsiteY152" fmla="*/ 743746 h 2338688"/>
                  <a:gd name="connsiteX153" fmla="*/ 1063967 w 1645240"/>
                  <a:gd name="connsiteY153" fmla="*/ 703646 h 2338688"/>
                  <a:gd name="connsiteX154" fmla="*/ 1012979 w 1645240"/>
                  <a:gd name="connsiteY154" fmla="*/ 639060 h 2338688"/>
                  <a:gd name="connsiteX155" fmla="*/ 977641 w 1645240"/>
                  <a:gd name="connsiteY155" fmla="*/ 589762 h 2338688"/>
                  <a:gd name="connsiteX156" fmla="*/ 996673 w 1645240"/>
                  <a:gd name="connsiteY156" fmla="*/ 558841 h 2338688"/>
                  <a:gd name="connsiteX157" fmla="*/ 1077564 w 1645240"/>
                  <a:gd name="connsiteY157" fmla="*/ 537082 h 2338688"/>
                  <a:gd name="connsiteX158" fmla="*/ 1132315 w 1645240"/>
                  <a:gd name="connsiteY158" fmla="*/ 489493 h 2338688"/>
                  <a:gd name="connsiteX159" fmla="*/ 1082690 w 1645240"/>
                  <a:gd name="connsiteY159" fmla="*/ 433741 h 2338688"/>
                  <a:gd name="connsiteX160" fmla="*/ 1178559 w 1645240"/>
                  <a:gd name="connsiteY160" fmla="*/ 405184 h 2338688"/>
                  <a:gd name="connsiteX161" fmla="*/ 1196538 w 1645240"/>
                  <a:gd name="connsiteY161" fmla="*/ 346724 h 2338688"/>
                  <a:gd name="connsiteX162" fmla="*/ 1240402 w 1645240"/>
                  <a:gd name="connsiteY162" fmla="*/ 255307 h 2338688"/>
                  <a:gd name="connsiteX163" fmla="*/ 1359703 w 1645240"/>
                  <a:gd name="connsiteY163" fmla="*/ 132571 h 2338688"/>
                  <a:gd name="connsiteX164" fmla="*/ 1376885 w 1645240"/>
                  <a:gd name="connsiteY164" fmla="*/ 100371 h 2338688"/>
                  <a:gd name="connsiteX165" fmla="*/ 1373300 w 1645240"/>
                  <a:gd name="connsiteY165" fmla="*/ 98578 h 2338688"/>
                  <a:gd name="connsiteX0" fmla="*/ 1373300 w 1645240"/>
                  <a:gd name="connsiteY0" fmla="*/ 98578 h 2338688"/>
                  <a:gd name="connsiteX1" fmla="*/ 1254326 w 1645240"/>
                  <a:gd name="connsiteY1" fmla="*/ 0 h 2338688"/>
                  <a:gd name="connsiteX2" fmla="*/ 1240729 w 1645240"/>
                  <a:gd name="connsiteY2" fmla="*/ 50989 h 2338688"/>
                  <a:gd name="connsiteX3" fmla="*/ 1162546 w 1645240"/>
                  <a:gd name="connsiteY3" fmla="*/ 67985 h 2338688"/>
                  <a:gd name="connsiteX4" fmla="*/ 1193139 w 1645240"/>
                  <a:gd name="connsiteY4" fmla="*/ 183560 h 2338688"/>
                  <a:gd name="connsiteX5" fmla="*/ 1152348 w 1645240"/>
                  <a:gd name="connsiteY5" fmla="*/ 224351 h 2338688"/>
                  <a:gd name="connsiteX6" fmla="*/ 1145550 w 1645240"/>
                  <a:gd name="connsiteY6" fmla="*/ 193758 h 2338688"/>
                  <a:gd name="connsiteX7" fmla="*/ 1138751 w 1645240"/>
                  <a:gd name="connsiteY7" fmla="*/ 78183 h 2338688"/>
                  <a:gd name="connsiteX8" fmla="*/ 1046971 w 1645240"/>
                  <a:gd name="connsiteY8" fmla="*/ 95179 h 2338688"/>
                  <a:gd name="connsiteX9" fmla="*/ 955191 w 1645240"/>
                  <a:gd name="connsiteY9" fmla="*/ 122373 h 2338688"/>
                  <a:gd name="connsiteX10" fmla="*/ 870210 w 1645240"/>
                  <a:gd name="connsiteY10" fmla="*/ 190358 h 2338688"/>
                  <a:gd name="connsiteX11" fmla="*/ 870210 w 1645240"/>
                  <a:gd name="connsiteY11" fmla="*/ 282138 h 2338688"/>
                  <a:gd name="connsiteX12" fmla="*/ 839617 w 1645240"/>
                  <a:gd name="connsiteY12" fmla="*/ 316131 h 2338688"/>
                  <a:gd name="connsiteX13" fmla="*/ 836217 w 1645240"/>
                  <a:gd name="connsiteY13" fmla="*/ 329728 h 2338688"/>
                  <a:gd name="connsiteX14" fmla="*/ 775031 w 1645240"/>
                  <a:gd name="connsiteY14" fmla="*/ 360321 h 2338688"/>
                  <a:gd name="connsiteX15" fmla="*/ 727441 w 1645240"/>
                  <a:gd name="connsiteY15" fmla="*/ 441903 h 2338688"/>
                  <a:gd name="connsiteX16" fmla="*/ 815822 w 1645240"/>
                  <a:gd name="connsiteY16" fmla="*/ 448702 h 2338688"/>
                  <a:gd name="connsiteX17" fmla="*/ 877008 w 1645240"/>
                  <a:gd name="connsiteY17" fmla="*/ 448702 h 2338688"/>
                  <a:gd name="connsiteX18" fmla="*/ 911001 w 1645240"/>
                  <a:gd name="connsiteY18" fmla="*/ 435105 h 2338688"/>
                  <a:gd name="connsiteX19" fmla="*/ 941594 w 1645240"/>
                  <a:gd name="connsiteY19" fmla="*/ 489493 h 2338688"/>
                  <a:gd name="connsiteX20" fmla="*/ 873609 w 1645240"/>
                  <a:gd name="connsiteY20" fmla="*/ 547280 h 2338688"/>
                  <a:gd name="connsiteX21" fmla="*/ 815822 w 1645240"/>
                  <a:gd name="connsiteY21" fmla="*/ 540482 h 2338688"/>
                  <a:gd name="connsiteX22" fmla="*/ 815822 w 1645240"/>
                  <a:gd name="connsiteY22" fmla="*/ 577874 h 2338688"/>
                  <a:gd name="connsiteX23" fmla="*/ 754635 w 1645240"/>
                  <a:gd name="connsiteY23" fmla="*/ 581273 h 2338688"/>
                  <a:gd name="connsiteX24" fmla="*/ 792027 w 1645240"/>
                  <a:gd name="connsiteY24" fmla="*/ 625463 h 2338688"/>
                  <a:gd name="connsiteX25" fmla="*/ 724042 w 1645240"/>
                  <a:gd name="connsiteY25" fmla="*/ 652657 h 2338688"/>
                  <a:gd name="connsiteX26" fmla="*/ 649258 w 1645240"/>
                  <a:gd name="connsiteY26" fmla="*/ 622064 h 2338688"/>
                  <a:gd name="connsiteX27" fmla="*/ 611866 w 1645240"/>
                  <a:gd name="connsiteY27" fmla="*/ 666254 h 2338688"/>
                  <a:gd name="connsiteX28" fmla="*/ 557478 w 1645240"/>
                  <a:gd name="connsiteY28" fmla="*/ 611866 h 2338688"/>
                  <a:gd name="connsiteX29" fmla="*/ 428306 w 1645240"/>
                  <a:gd name="connsiteY29" fmla="*/ 591471 h 2338688"/>
                  <a:gd name="connsiteX30" fmla="*/ 356922 w 1645240"/>
                  <a:gd name="connsiteY30" fmla="*/ 554079 h 2338688"/>
                  <a:gd name="connsiteX31" fmla="*/ 353523 w 1645240"/>
                  <a:gd name="connsiteY31" fmla="*/ 622064 h 2338688"/>
                  <a:gd name="connsiteX32" fmla="*/ 316131 w 1645240"/>
                  <a:gd name="connsiteY32" fmla="*/ 598269 h 2338688"/>
                  <a:gd name="connsiteX33" fmla="*/ 248146 w 1645240"/>
                  <a:gd name="connsiteY33" fmla="*/ 703646 h 2338688"/>
                  <a:gd name="connsiteX34" fmla="*/ 295735 w 1645240"/>
                  <a:gd name="connsiteY34" fmla="*/ 724042 h 2338688"/>
                  <a:gd name="connsiteX35" fmla="*/ 336527 w 1645240"/>
                  <a:gd name="connsiteY35" fmla="*/ 649258 h 2338688"/>
                  <a:gd name="connsiteX36" fmla="*/ 333127 w 1645240"/>
                  <a:gd name="connsiteY36" fmla="*/ 768232 h 2338688"/>
                  <a:gd name="connsiteX37" fmla="*/ 278739 w 1645240"/>
                  <a:gd name="connsiteY37" fmla="*/ 768232 h 2338688"/>
                  <a:gd name="connsiteX38" fmla="*/ 224351 w 1645240"/>
                  <a:gd name="connsiteY38" fmla="*/ 771631 h 2338688"/>
                  <a:gd name="connsiteX39" fmla="*/ 254944 w 1645240"/>
                  <a:gd name="connsiteY39" fmla="*/ 826019 h 2338688"/>
                  <a:gd name="connsiteX40" fmla="*/ 319530 w 1645240"/>
                  <a:gd name="connsiteY40" fmla="*/ 866810 h 2338688"/>
                  <a:gd name="connsiteX41" fmla="*/ 401112 w 1645240"/>
                  <a:gd name="connsiteY41" fmla="*/ 866810 h 2338688"/>
                  <a:gd name="connsiteX42" fmla="*/ 397713 w 1645240"/>
                  <a:gd name="connsiteY42" fmla="*/ 907601 h 2338688"/>
                  <a:gd name="connsiteX43" fmla="*/ 305933 w 1645240"/>
                  <a:gd name="connsiteY43" fmla="*/ 914400 h 2338688"/>
                  <a:gd name="connsiteX44" fmla="*/ 302534 w 1645240"/>
                  <a:gd name="connsiteY44" fmla="*/ 995982 h 2338688"/>
                  <a:gd name="connsiteX45" fmla="*/ 231150 w 1645240"/>
                  <a:gd name="connsiteY45" fmla="*/ 1026575 h 2338688"/>
                  <a:gd name="connsiteX46" fmla="*/ 220952 w 1645240"/>
                  <a:gd name="connsiteY46" fmla="*/ 1097960 h 2338688"/>
                  <a:gd name="connsiteX47" fmla="*/ 193758 w 1645240"/>
                  <a:gd name="connsiteY47" fmla="*/ 1165945 h 2338688"/>
                  <a:gd name="connsiteX48" fmla="*/ 271941 w 1645240"/>
                  <a:gd name="connsiteY48" fmla="*/ 1172743 h 2338688"/>
                  <a:gd name="connsiteX49" fmla="*/ 309333 w 1645240"/>
                  <a:gd name="connsiteY49" fmla="*/ 1213534 h 2338688"/>
                  <a:gd name="connsiteX50" fmla="*/ 346724 w 1645240"/>
                  <a:gd name="connsiteY50" fmla="*/ 1213534 h 2338688"/>
                  <a:gd name="connsiteX51" fmla="*/ 373918 w 1645240"/>
                  <a:gd name="connsiteY51" fmla="*/ 1261124 h 2338688"/>
                  <a:gd name="connsiteX52" fmla="*/ 455501 w 1645240"/>
                  <a:gd name="connsiteY52" fmla="*/ 1267923 h 2338688"/>
                  <a:gd name="connsiteX53" fmla="*/ 567676 w 1645240"/>
                  <a:gd name="connsiteY53" fmla="*/ 1281520 h 2338688"/>
                  <a:gd name="connsiteX54" fmla="*/ 564277 w 1645240"/>
                  <a:gd name="connsiteY54" fmla="*/ 1312113 h 2338688"/>
                  <a:gd name="connsiteX55" fmla="*/ 526885 w 1645240"/>
                  <a:gd name="connsiteY55" fmla="*/ 1318911 h 2338688"/>
                  <a:gd name="connsiteX56" fmla="*/ 496292 w 1645240"/>
                  <a:gd name="connsiteY56" fmla="*/ 1318911 h 2338688"/>
                  <a:gd name="connsiteX57" fmla="*/ 411310 w 1645240"/>
                  <a:gd name="connsiteY57" fmla="*/ 1458281 h 2338688"/>
                  <a:gd name="connsiteX58" fmla="*/ 435105 w 1645240"/>
                  <a:gd name="connsiteY58" fmla="*/ 1471878 h 2338688"/>
                  <a:gd name="connsiteX59" fmla="*/ 384116 w 1645240"/>
                  <a:gd name="connsiteY59" fmla="*/ 1563658 h 2338688"/>
                  <a:gd name="connsiteX60" fmla="*/ 295735 w 1645240"/>
                  <a:gd name="connsiteY60" fmla="*/ 1597650 h 2338688"/>
                  <a:gd name="connsiteX61" fmla="*/ 214153 w 1645240"/>
                  <a:gd name="connsiteY61" fmla="*/ 1672434 h 2338688"/>
                  <a:gd name="connsiteX62" fmla="*/ 278739 w 1645240"/>
                  <a:gd name="connsiteY62" fmla="*/ 1679233 h 2338688"/>
                  <a:gd name="connsiteX63" fmla="*/ 339926 w 1645240"/>
                  <a:gd name="connsiteY63" fmla="*/ 1631643 h 2338688"/>
                  <a:gd name="connsiteX64" fmla="*/ 458900 w 1645240"/>
                  <a:gd name="connsiteY64" fmla="*/ 1624845 h 2338688"/>
                  <a:gd name="connsiteX65" fmla="*/ 588072 w 1645240"/>
                  <a:gd name="connsiteY65" fmla="*/ 1550061 h 2338688"/>
                  <a:gd name="connsiteX66" fmla="*/ 581273 w 1645240"/>
                  <a:gd name="connsiteY66" fmla="*/ 1614647 h 2338688"/>
                  <a:gd name="connsiteX67" fmla="*/ 503090 w 1645240"/>
                  <a:gd name="connsiteY67" fmla="*/ 1638442 h 2338688"/>
                  <a:gd name="connsiteX68" fmla="*/ 407911 w 1645240"/>
                  <a:gd name="connsiteY68" fmla="*/ 1652039 h 2338688"/>
                  <a:gd name="connsiteX69" fmla="*/ 305933 w 1645240"/>
                  <a:gd name="connsiteY69" fmla="*/ 1686031 h 2338688"/>
                  <a:gd name="connsiteX70" fmla="*/ 261743 w 1645240"/>
                  <a:gd name="connsiteY70" fmla="*/ 1726822 h 2338688"/>
                  <a:gd name="connsiteX71" fmla="*/ 203956 w 1645240"/>
                  <a:gd name="connsiteY71" fmla="*/ 1740419 h 2338688"/>
                  <a:gd name="connsiteX72" fmla="*/ 244747 w 1645240"/>
                  <a:gd name="connsiteY72" fmla="*/ 1774412 h 2338688"/>
                  <a:gd name="connsiteX73" fmla="*/ 254944 w 1645240"/>
                  <a:gd name="connsiteY73" fmla="*/ 1822001 h 2338688"/>
                  <a:gd name="connsiteX74" fmla="*/ 227750 w 1645240"/>
                  <a:gd name="connsiteY74" fmla="*/ 1845796 h 2338688"/>
                  <a:gd name="connsiteX75" fmla="*/ 197157 w 1645240"/>
                  <a:gd name="connsiteY75" fmla="*/ 1798207 h 2338688"/>
                  <a:gd name="connsiteX76" fmla="*/ 142769 w 1645240"/>
                  <a:gd name="connsiteY76" fmla="*/ 1815203 h 2338688"/>
                  <a:gd name="connsiteX77" fmla="*/ 122373 w 1645240"/>
                  <a:gd name="connsiteY77" fmla="*/ 1788009 h 2338688"/>
                  <a:gd name="connsiteX78" fmla="*/ 54388 w 1645240"/>
                  <a:gd name="connsiteY78" fmla="*/ 1825401 h 2338688"/>
                  <a:gd name="connsiteX79" fmla="*/ 0 w 1645240"/>
                  <a:gd name="connsiteY79" fmla="*/ 1900184 h 2338688"/>
                  <a:gd name="connsiteX80" fmla="*/ 108776 w 1645240"/>
                  <a:gd name="connsiteY80" fmla="*/ 1930778 h 2338688"/>
                  <a:gd name="connsiteX81" fmla="*/ 183560 w 1645240"/>
                  <a:gd name="connsiteY81" fmla="*/ 1896785 h 2338688"/>
                  <a:gd name="connsiteX82" fmla="*/ 234549 w 1645240"/>
                  <a:gd name="connsiteY82" fmla="*/ 1900184 h 2338688"/>
                  <a:gd name="connsiteX83" fmla="*/ 176762 w 1645240"/>
                  <a:gd name="connsiteY83" fmla="*/ 1951173 h 2338688"/>
                  <a:gd name="connsiteX84" fmla="*/ 81582 w 1645240"/>
                  <a:gd name="connsiteY84" fmla="*/ 1974968 h 2338688"/>
                  <a:gd name="connsiteX85" fmla="*/ 27194 w 1645240"/>
                  <a:gd name="connsiteY85" fmla="*/ 2008961 h 2338688"/>
                  <a:gd name="connsiteX86" fmla="*/ 20396 w 1645240"/>
                  <a:gd name="connsiteY86" fmla="*/ 2059949 h 2338688"/>
                  <a:gd name="connsiteX87" fmla="*/ 84982 w 1645240"/>
                  <a:gd name="connsiteY87" fmla="*/ 2100740 h 2338688"/>
                  <a:gd name="connsiteX88" fmla="*/ 81582 w 1645240"/>
                  <a:gd name="connsiteY88" fmla="*/ 2138132 h 2338688"/>
                  <a:gd name="connsiteX89" fmla="*/ 163164 w 1645240"/>
                  <a:gd name="connsiteY89" fmla="*/ 2127934 h 2338688"/>
                  <a:gd name="connsiteX90" fmla="*/ 220952 w 1645240"/>
                  <a:gd name="connsiteY90" fmla="*/ 2100740 h 2338688"/>
                  <a:gd name="connsiteX91" fmla="*/ 166564 w 1645240"/>
                  <a:gd name="connsiteY91" fmla="*/ 2161927 h 2338688"/>
                  <a:gd name="connsiteX92" fmla="*/ 88381 w 1645240"/>
                  <a:gd name="connsiteY92" fmla="*/ 2199319 h 2338688"/>
                  <a:gd name="connsiteX93" fmla="*/ 54388 w 1645240"/>
                  <a:gd name="connsiteY93" fmla="*/ 2229912 h 2338688"/>
                  <a:gd name="connsiteX94" fmla="*/ 146168 w 1645240"/>
                  <a:gd name="connsiteY94" fmla="*/ 2236711 h 2338688"/>
                  <a:gd name="connsiteX95" fmla="*/ 234549 w 1645240"/>
                  <a:gd name="connsiteY95" fmla="*/ 2185722 h 2338688"/>
                  <a:gd name="connsiteX96" fmla="*/ 339926 w 1645240"/>
                  <a:gd name="connsiteY96" fmla="*/ 2161927 h 2338688"/>
                  <a:gd name="connsiteX97" fmla="*/ 241347 w 1645240"/>
                  <a:gd name="connsiteY97" fmla="*/ 2253707 h 2338688"/>
                  <a:gd name="connsiteX98" fmla="*/ 197157 w 1645240"/>
                  <a:gd name="connsiteY98" fmla="*/ 2325091 h 2338688"/>
                  <a:gd name="connsiteX99" fmla="*/ 251545 w 1645240"/>
                  <a:gd name="connsiteY99" fmla="*/ 2338688 h 2338688"/>
                  <a:gd name="connsiteX100" fmla="*/ 288937 w 1645240"/>
                  <a:gd name="connsiteY100" fmla="*/ 2304696 h 2338688"/>
                  <a:gd name="connsiteX101" fmla="*/ 336527 w 1645240"/>
                  <a:gd name="connsiteY101" fmla="*/ 2328491 h 2338688"/>
                  <a:gd name="connsiteX102" fmla="*/ 458900 w 1645240"/>
                  <a:gd name="connsiteY102" fmla="*/ 2328491 h 2338688"/>
                  <a:gd name="connsiteX103" fmla="*/ 469098 w 1645240"/>
                  <a:gd name="connsiteY103" fmla="*/ 2294498 h 2338688"/>
                  <a:gd name="connsiteX104" fmla="*/ 520086 w 1645240"/>
                  <a:gd name="connsiteY104" fmla="*/ 2311494 h 2338688"/>
                  <a:gd name="connsiteX105" fmla="*/ 567676 w 1645240"/>
                  <a:gd name="connsiteY105" fmla="*/ 2277502 h 2338688"/>
                  <a:gd name="connsiteX106" fmla="*/ 601669 w 1645240"/>
                  <a:gd name="connsiteY106" fmla="*/ 2308095 h 2338688"/>
                  <a:gd name="connsiteX107" fmla="*/ 645859 w 1645240"/>
                  <a:gd name="connsiteY107" fmla="*/ 2246908 h 2338688"/>
                  <a:gd name="connsiteX108" fmla="*/ 710445 w 1645240"/>
                  <a:gd name="connsiteY108" fmla="*/ 2253707 h 2338688"/>
                  <a:gd name="connsiteX109" fmla="*/ 744437 w 1645240"/>
                  <a:gd name="connsiteY109" fmla="*/ 2195920 h 2338688"/>
                  <a:gd name="connsiteX110" fmla="*/ 781829 w 1645240"/>
                  <a:gd name="connsiteY110" fmla="*/ 2165326 h 2338688"/>
                  <a:gd name="connsiteX111" fmla="*/ 843016 w 1645240"/>
                  <a:gd name="connsiteY111" fmla="*/ 2189121 h 2338688"/>
                  <a:gd name="connsiteX112" fmla="*/ 914400 w 1645240"/>
                  <a:gd name="connsiteY112" fmla="*/ 2151729 h 2338688"/>
                  <a:gd name="connsiteX113" fmla="*/ 955191 w 1645240"/>
                  <a:gd name="connsiteY113" fmla="*/ 2100740 h 2338688"/>
                  <a:gd name="connsiteX114" fmla="*/ 1016378 w 1645240"/>
                  <a:gd name="connsiteY114" fmla="*/ 2090543 h 2338688"/>
                  <a:gd name="connsiteX115" fmla="*/ 1060568 w 1645240"/>
                  <a:gd name="connsiteY115" fmla="*/ 2029356 h 2338688"/>
                  <a:gd name="connsiteX116" fmla="*/ 1125154 w 1645240"/>
                  <a:gd name="connsiteY116" fmla="*/ 1995363 h 2338688"/>
                  <a:gd name="connsiteX117" fmla="*/ 1240729 w 1645240"/>
                  <a:gd name="connsiteY117" fmla="*/ 1991964 h 2338688"/>
                  <a:gd name="connsiteX118" fmla="*/ 1356304 w 1645240"/>
                  <a:gd name="connsiteY118" fmla="*/ 1961371 h 2338688"/>
                  <a:gd name="connsiteX119" fmla="*/ 1400494 w 1645240"/>
                  <a:gd name="connsiteY119" fmla="*/ 1998763 h 2338688"/>
                  <a:gd name="connsiteX120" fmla="*/ 1468479 w 1645240"/>
                  <a:gd name="connsiteY120" fmla="*/ 1978367 h 2338688"/>
                  <a:gd name="connsiteX121" fmla="*/ 1485475 w 1645240"/>
                  <a:gd name="connsiteY121" fmla="*/ 1930778 h 2338688"/>
                  <a:gd name="connsiteX122" fmla="*/ 1461680 w 1645240"/>
                  <a:gd name="connsiteY122" fmla="*/ 1869591 h 2338688"/>
                  <a:gd name="connsiteX123" fmla="*/ 1529666 w 1645240"/>
                  <a:gd name="connsiteY123" fmla="*/ 1781210 h 2338688"/>
                  <a:gd name="connsiteX124" fmla="*/ 1539863 w 1645240"/>
                  <a:gd name="connsiteY124" fmla="*/ 1699628 h 2338688"/>
                  <a:gd name="connsiteX125" fmla="*/ 1635043 w 1645240"/>
                  <a:gd name="connsiteY125" fmla="*/ 1533065 h 2338688"/>
                  <a:gd name="connsiteX126" fmla="*/ 1597651 w 1645240"/>
                  <a:gd name="connsiteY126" fmla="*/ 1301915 h 2338688"/>
                  <a:gd name="connsiteX127" fmla="*/ 1570457 w 1645240"/>
                  <a:gd name="connsiteY127" fmla="*/ 1257725 h 2338688"/>
                  <a:gd name="connsiteX128" fmla="*/ 1604449 w 1645240"/>
                  <a:gd name="connsiteY128" fmla="*/ 1250926 h 2338688"/>
                  <a:gd name="connsiteX129" fmla="*/ 1584054 w 1645240"/>
                  <a:gd name="connsiteY129" fmla="*/ 1206736 h 2338688"/>
                  <a:gd name="connsiteX130" fmla="*/ 1607849 w 1645240"/>
                  <a:gd name="connsiteY130" fmla="*/ 1162546 h 2338688"/>
                  <a:gd name="connsiteX131" fmla="*/ 1567057 w 1645240"/>
                  <a:gd name="connsiteY131" fmla="*/ 1097960 h 2338688"/>
                  <a:gd name="connsiteX132" fmla="*/ 1563658 w 1645240"/>
                  <a:gd name="connsiteY132" fmla="*/ 961990 h 2338688"/>
                  <a:gd name="connsiteX133" fmla="*/ 1516069 w 1645240"/>
                  <a:gd name="connsiteY133" fmla="*/ 931396 h 2338688"/>
                  <a:gd name="connsiteX134" fmla="*/ 1533065 w 1645240"/>
                  <a:gd name="connsiteY134" fmla="*/ 870210 h 2338688"/>
                  <a:gd name="connsiteX135" fmla="*/ 1607849 w 1645240"/>
                  <a:gd name="connsiteY135" fmla="*/ 877008 h 2338688"/>
                  <a:gd name="connsiteX136" fmla="*/ 1645240 w 1645240"/>
                  <a:gd name="connsiteY136" fmla="*/ 866810 h 2338688"/>
                  <a:gd name="connsiteX137" fmla="*/ 1596978 w 1645240"/>
                  <a:gd name="connsiteY137" fmla="*/ 816494 h 2338688"/>
                  <a:gd name="connsiteX138" fmla="*/ 1465080 w 1645240"/>
                  <a:gd name="connsiteY138" fmla="*/ 839616 h 2338688"/>
                  <a:gd name="connsiteX139" fmla="*/ 1484414 w 1645240"/>
                  <a:gd name="connsiteY139" fmla="*/ 803615 h 2338688"/>
                  <a:gd name="connsiteX140" fmla="*/ 1451483 w 1645240"/>
                  <a:gd name="connsiteY140" fmla="*/ 778430 h 2338688"/>
                  <a:gd name="connsiteX141" fmla="*/ 1403893 w 1645240"/>
                  <a:gd name="connsiteY141" fmla="*/ 747836 h 2338688"/>
                  <a:gd name="connsiteX142" fmla="*/ 1396307 w 1645240"/>
                  <a:gd name="connsiteY142" fmla="*/ 679789 h 2338688"/>
                  <a:gd name="connsiteX143" fmla="*/ 1359703 w 1645240"/>
                  <a:gd name="connsiteY143" fmla="*/ 622064 h 2338688"/>
                  <a:gd name="connsiteX144" fmla="*/ 1274721 w 1645240"/>
                  <a:gd name="connsiteY144" fmla="*/ 649258 h 2338688"/>
                  <a:gd name="connsiteX145" fmla="*/ 1278121 w 1645240"/>
                  <a:gd name="connsiteY145" fmla="*/ 693448 h 2338688"/>
                  <a:gd name="connsiteX146" fmla="*/ 1284919 w 1645240"/>
                  <a:gd name="connsiteY146" fmla="*/ 727441 h 2338688"/>
                  <a:gd name="connsiteX147" fmla="*/ 1240729 w 1645240"/>
                  <a:gd name="connsiteY147" fmla="*/ 788627 h 2338688"/>
                  <a:gd name="connsiteX148" fmla="*/ 1206045 w 1645240"/>
                  <a:gd name="connsiteY148" fmla="*/ 798134 h 2338688"/>
                  <a:gd name="connsiteX149" fmla="*/ 1165945 w 1645240"/>
                  <a:gd name="connsiteY149" fmla="*/ 795426 h 2338688"/>
                  <a:gd name="connsiteX150" fmla="*/ 1126172 w 1645240"/>
                  <a:gd name="connsiteY150" fmla="*/ 755980 h 2338688"/>
                  <a:gd name="connsiteX151" fmla="*/ 1101359 w 1645240"/>
                  <a:gd name="connsiteY151" fmla="*/ 734239 h 2338688"/>
                  <a:gd name="connsiteX152" fmla="*/ 1068730 w 1645240"/>
                  <a:gd name="connsiteY152" fmla="*/ 743746 h 2338688"/>
                  <a:gd name="connsiteX153" fmla="*/ 1063967 w 1645240"/>
                  <a:gd name="connsiteY153" fmla="*/ 703646 h 2338688"/>
                  <a:gd name="connsiteX154" fmla="*/ 1012979 w 1645240"/>
                  <a:gd name="connsiteY154" fmla="*/ 639060 h 2338688"/>
                  <a:gd name="connsiteX155" fmla="*/ 977641 w 1645240"/>
                  <a:gd name="connsiteY155" fmla="*/ 589762 h 2338688"/>
                  <a:gd name="connsiteX156" fmla="*/ 996673 w 1645240"/>
                  <a:gd name="connsiteY156" fmla="*/ 558841 h 2338688"/>
                  <a:gd name="connsiteX157" fmla="*/ 1077564 w 1645240"/>
                  <a:gd name="connsiteY157" fmla="*/ 537082 h 2338688"/>
                  <a:gd name="connsiteX158" fmla="*/ 1132315 w 1645240"/>
                  <a:gd name="connsiteY158" fmla="*/ 489493 h 2338688"/>
                  <a:gd name="connsiteX159" fmla="*/ 1082690 w 1645240"/>
                  <a:gd name="connsiteY159" fmla="*/ 433741 h 2338688"/>
                  <a:gd name="connsiteX160" fmla="*/ 1178559 w 1645240"/>
                  <a:gd name="connsiteY160" fmla="*/ 405184 h 2338688"/>
                  <a:gd name="connsiteX161" fmla="*/ 1196538 w 1645240"/>
                  <a:gd name="connsiteY161" fmla="*/ 346724 h 2338688"/>
                  <a:gd name="connsiteX162" fmla="*/ 1240402 w 1645240"/>
                  <a:gd name="connsiteY162" fmla="*/ 255307 h 2338688"/>
                  <a:gd name="connsiteX163" fmla="*/ 1359703 w 1645240"/>
                  <a:gd name="connsiteY163" fmla="*/ 132571 h 2338688"/>
                  <a:gd name="connsiteX164" fmla="*/ 1376885 w 1645240"/>
                  <a:gd name="connsiteY164" fmla="*/ 100371 h 2338688"/>
                  <a:gd name="connsiteX165" fmla="*/ 1373300 w 1645240"/>
                  <a:gd name="connsiteY165" fmla="*/ 98578 h 2338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</a:cxnLst>
                <a:rect l="l" t="t" r="r" b="b"/>
                <a:pathLst>
                  <a:path w="1645240" h="2338688">
                    <a:moveTo>
                      <a:pt x="1373300" y="98578"/>
                    </a:moveTo>
                    <a:lnTo>
                      <a:pt x="1254326" y="0"/>
                    </a:lnTo>
                    <a:lnTo>
                      <a:pt x="1240729" y="50989"/>
                    </a:lnTo>
                    <a:lnTo>
                      <a:pt x="1162546" y="67985"/>
                    </a:lnTo>
                    <a:lnTo>
                      <a:pt x="1193139" y="183560"/>
                    </a:lnTo>
                    <a:lnTo>
                      <a:pt x="1152348" y="224351"/>
                    </a:lnTo>
                    <a:lnTo>
                      <a:pt x="1145550" y="193758"/>
                    </a:lnTo>
                    <a:lnTo>
                      <a:pt x="1138751" y="78183"/>
                    </a:lnTo>
                    <a:lnTo>
                      <a:pt x="1046971" y="95179"/>
                    </a:lnTo>
                    <a:lnTo>
                      <a:pt x="955191" y="122373"/>
                    </a:lnTo>
                    <a:lnTo>
                      <a:pt x="870210" y="190358"/>
                    </a:lnTo>
                    <a:lnTo>
                      <a:pt x="870210" y="282138"/>
                    </a:lnTo>
                    <a:lnTo>
                      <a:pt x="839617" y="316131"/>
                    </a:lnTo>
                    <a:lnTo>
                      <a:pt x="836217" y="329728"/>
                    </a:lnTo>
                    <a:lnTo>
                      <a:pt x="775031" y="360321"/>
                    </a:lnTo>
                    <a:lnTo>
                      <a:pt x="727441" y="441903"/>
                    </a:lnTo>
                    <a:lnTo>
                      <a:pt x="815822" y="448702"/>
                    </a:lnTo>
                    <a:lnTo>
                      <a:pt x="877008" y="448702"/>
                    </a:lnTo>
                    <a:lnTo>
                      <a:pt x="911001" y="435105"/>
                    </a:lnTo>
                    <a:lnTo>
                      <a:pt x="941594" y="489493"/>
                    </a:lnTo>
                    <a:lnTo>
                      <a:pt x="873609" y="547280"/>
                    </a:lnTo>
                    <a:lnTo>
                      <a:pt x="815822" y="540482"/>
                    </a:lnTo>
                    <a:lnTo>
                      <a:pt x="815822" y="577874"/>
                    </a:lnTo>
                    <a:lnTo>
                      <a:pt x="754635" y="581273"/>
                    </a:lnTo>
                    <a:lnTo>
                      <a:pt x="792027" y="625463"/>
                    </a:lnTo>
                    <a:lnTo>
                      <a:pt x="724042" y="652657"/>
                    </a:lnTo>
                    <a:lnTo>
                      <a:pt x="649258" y="622064"/>
                    </a:lnTo>
                    <a:lnTo>
                      <a:pt x="611866" y="666254"/>
                    </a:lnTo>
                    <a:lnTo>
                      <a:pt x="557478" y="611866"/>
                    </a:lnTo>
                    <a:lnTo>
                      <a:pt x="428306" y="591471"/>
                    </a:lnTo>
                    <a:lnTo>
                      <a:pt x="356922" y="554079"/>
                    </a:lnTo>
                    <a:lnTo>
                      <a:pt x="353523" y="622064"/>
                    </a:lnTo>
                    <a:lnTo>
                      <a:pt x="316131" y="598269"/>
                    </a:lnTo>
                    <a:lnTo>
                      <a:pt x="248146" y="703646"/>
                    </a:lnTo>
                    <a:lnTo>
                      <a:pt x="295735" y="724042"/>
                    </a:lnTo>
                    <a:lnTo>
                      <a:pt x="336527" y="649258"/>
                    </a:lnTo>
                    <a:cubicBezTo>
                      <a:pt x="335394" y="688916"/>
                      <a:pt x="334260" y="728574"/>
                      <a:pt x="333127" y="768232"/>
                    </a:cubicBezTo>
                    <a:lnTo>
                      <a:pt x="278739" y="768232"/>
                    </a:lnTo>
                    <a:lnTo>
                      <a:pt x="224351" y="771631"/>
                    </a:lnTo>
                    <a:lnTo>
                      <a:pt x="254944" y="826019"/>
                    </a:lnTo>
                    <a:lnTo>
                      <a:pt x="319530" y="866810"/>
                    </a:lnTo>
                    <a:lnTo>
                      <a:pt x="401112" y="866810"/>
                    </a:lnTo>
                    <a:lnTo>
                      <a:pt x="397713" y="907601"/>
                    </a:lnTo>
                    <a:lnTo>
                      <a:pt x="305933" y="914400"/>
                    </a:lnTo>
                    <a:lnTo>
                      <a:pt x="302534" y="995982"/>
                    </a:lnTo>
                    <a:lnTo>
                      <a:pt x="231150" y="1026575"/>
                    </a:lnTo>
                    <a:lnTo>
                      <a:pt x="220952" y="1097960"/>
                    </a:lnTo>
                    <a:lnTo>
                      <a:pt x="193758" y="1165945"/>
                    </a:lnTo>
                    <a:lnTo>
                      <a:pt x="271941" y="1172743"/>
                    </a:lnTo>
                    <a:lnTo>
                      <a:pt x="309333" y="1213534"/>
                    </a:lnTo>
                    <a:lnTo>
                      <a:pt x="346724" y="1213534"/>
                    </a:lnTo>
                    <a:lnTo>
                      <a:pt x="373918" y="1261124"/>
                    </a:lnTo>
                    <a:lnTo>
                      <a:pt x="455501" y="1267923"/>
                    </a:lnTo>
                    <a:lnTo>
                      <a:pt x="567676" y="1281520"/>
                    </a:lnTo>
                    <a:lnTo>
                      <a:pt x="564277" y="1312113"/>
                    </a:lnTo>
                    <a:lnTo>
                      <a:pt x="526885" y="1318911"/>
                    </a:lnTo>
                    <a:lnTo>
                      <a:pt x="496292" y="1318911"/>
                    </a:lnTo>
                    <a:lnTo>
                      <a:pt x="411310" y="1458281"/>
                    </a:lnTo>
                    <a:lnTo>
                      <a:pt x="435105" y="1471878"/>
                    </a:lnTo>
                    <a:lnTo>
                      <a:pt x="384116" y="1563658"/>
                    </a:lnTo>
                    <a:lnTo>
                      <a:pt x="295735" y="1597650"/>
                    </a:lnTo>
                    <a:lnTo>
                      <a:pt x="214153" y="1672434"/>
                    </a:lnTo>
                    <a:lnTo>
                      <a:pt x="278739" y="1679233"/>
                    </a:lnTo>
                    <a:lnTo>
                      <a:pt x="339926" y="1631643"/>
                    </a:lnTo>
                    <a:lnTo>
                      <a:pt x="458900" y="1624845"/>
                    </a:lnTo>
                    <a:lnTo>
                      <a:pt x="588072" y="1550061"/>
                    </a:lnTo>
                    <a:lnTo>
                      <a:pt x="581273" y="1614647"/>
                    </a:lnTo>
                    <a:lnTo>
                      <a:pt x="503090" y="1638442"/>
                    </a:lnTo>
                    <a:lnTo>
                      <a:pt x="407911" y="1652039"/>
                    </a:lnTo>
                    <a:lnTo>
                      <a:pt x="305933" y="1686031"/>
                    </a:lnTo>
                    <a:lnTo>
                      <a:pt x="261743" y="1726822"/>
                    </a:lnTo>
                    <a:lnTo>
                      <a:pt x="203956" y="1740419"/>
                    </a:lnTo>
                    <a:lnTo>
                      <a:pt x="244747" y="1774412"/>
                    </a:lnTo>
                    <a:lnTo>
                      <a:pt x="254944" y="1822001"/>
                    </a:lnTo>
                    <a:lnTo>
                      <a:pt x="227750" y="1845796"/>
                    </a:lnTo>
                    <a:lnTo>
                      <a:pt x="197157" y="1798207"/>
                    </a:lnTo>
                    <a:lnTo>
                      <a:pt x="142769" y="1815203"/>
                    </a:lnTo>
                    <a:lnTo>
                      <a:pt x="122373" y="1788009"/>
                    </a:lnTo>
                    <a:lnTo>
                      <a:pt x="54388" y="1825401"/>
                    </a:lnTo>
                    <a:lnTo>
                      <a:pt x="0" y="1900184"/>
                    </a:lnTo>
                    <a:lnTo>
                      <a:pt x="108776" y="1930778"/>
                    </a:lnTo>
                    <a:lnTo>
                      <a:pt x="183560" y="1896785"/>
                    </a:lnTo>
                    <a:lnTo>
                      <a:pt x="234549" y="1900184"/>
                    </a:lnTo>
                    <a:lnTo>
                      <a:pt x="176762" y="1951173"/>
                    </a:lnTo>
                    <a:lnTo>
                      <a:pt x="81582" y="1974968"/>
                    </a:lnTo>
                    <a:lnTo>
                      <a:pt x="27194" y="2008961"/>
                    </a:lnTo>
                    <a:lnTo>
                      <a:pt x="20396" y="2059949"/>
                    </a:lnTo>
                    <a:lnTo>
                      <a:pt x="84982" y="2100740"/>
                    </a:lnTo>
                    <a:lnTo>
                      <a:pt x="81582" y="2138132"/>
                    </a:lnTo>
                    <a:lnTo>
                      <a:pt x="163164" y="2127934"/>
                    </a:lnTo>
                    <a:lnTo>
                      <a:pt x="220952" y="2100740"/>
                    </a:lnTo>
                    <a:lnTo>
                      <a:pt x="166564" y="2161927"/>
                    </a:lnTo>
                    <a:lnTo>
                      <a:pt x="88381" y="2199319"/>
                    </a:lnTo>
                    <a:lnTo>
                      <a:pt x="54388" y="2229912"/>
                    </a:lnTo>
                    <a:lnTo>
                      <a:pt x="146168" y="2236711"/>
                    </a:lnTo>
                    <a:lnTo>
                      <a:pt x="234549" y="2185722"/>
                    </a:lnTo>
                    <a:lnTo>
                      <a:pt x="339926" y="2161927"/>
                    </a:lnTo>
                    <a:lnTo>
                      <a:pt x="241347" y="2253707"/>
                    </a:lnTo>
                    <a:lnTo>
                      <a:pt x="197157" y="2325091"/>
                    </a:lnTo>
                    <a:lnTo>
                      <a:pt x="251545" y="2338688"/>
                    </a:lnTo>
                    <a:lnTo>
                      <a:pt x="288937" y="2304696"/>
                    </a:lnTo>
                    <a:lnTo>
                      <a:pt x="336527" y="2328491"/>
                    </a:lnTo>
                    <a:lnTo>
                      <a:pt x="458900" y="2328491"/>
                    </a:lnTo>
                    <a:lnTo>
                      <a:pt x="469098" y="2294498"/>
                    </a:lnTo>
                    <a:lnTo>
                      <a:pt x="520086" y="2311494"/>
                    </a:lnTo>
                    <a:lnTo>
                      <a:pt x="567676" y="2277502"/>
                    </a:lnTo>
                    <a:lnTo>
                      <a:pt x="601669" y="2308095"/>
                    </a:lnTo>
                    <a:lnTo>
                      <a:pt x="645859" y="2246908"/>
                    </a:lnTo>
                    <a:lnTo>
                      <a:pt x="710445" y="2253707"/>
                    </a:lnTo>
                    <a:lnTo>
                      <a:pt x="744437" y="2195920"/>
                    </a:lnTo>
                    <a:lnTo>
                      <a:pt x="781829" y="2165326"/>
                    </a:lnTo>
                    <a:lnTo>
                      <a:pt x="843016" y="2189121"/>
                    </a:lnTo>
                    <a:lnTo>
                      <a:pt x="914400" y="2151729"/>
                    </a:lnTo>
                    <a:lnTo>
                      <a:pt x="955191" y="2100740"/>
                    </a:lnTo>
                    <a:lnTo>
                      <a:pt x="1016378" y="2090543"/>
                    </a:lnTo>
                    <a:lnTo>
                      <a:pt x="1060568" y="2029356"/>
                    </a:lnTo>
                    <a:lnTo>
                      <a:pt x="1125154" y="1995363"/>
                    </a:lnTo>
                    <a:lnTo>
                      <a:pt x="1240729" y="1991964"/>
                    </a:lnTo>
                    <a:lnTo>
                      <a:pt x="1356304" y="1961371"/>
                    </a:lnTo>
                    <a:lnTo>
                      <a:pt x="1400494" y="1998763"/>
                    </a:lnTo>
                    <a:lnTo>
                      <a:pt x="1468479" y="1978367"/>
                    </a:lnTo>
                    <a:lnTo>
                      <a:pt x="1485475" y="1930778"/>
                    </a:lnTo>
                    <a:lnTo>
                      <a:pt x="1461680" y="1869591"/>
                    </a:lnTo>
                    <a:lnTo>
                      <a:pt x="1529666" y="1781210"/>
                    </a:lnTo>
                    <a:lnTo>
                      <a:pt x="1539863" y="1699628"/>
                    </a:lnTo>
                    <a:lnTo>
                      <a:pt x="1635043" y="1533065"/>
                    </a:lnTo>
                    <a:lnTo>
                      <a:pt x="1597651" y="1301915"/>
                    </a:lnTo>
                    <a:lnTo>
                      <a:pt x="1570457" y="1257725"/>
                    </a:lnTo>
                    <a:lnTo>
                      <a:pt x="1604449" y="1250926"/>
                    </a:lnTo>
                    <a:lnTo>
                      <a:pt x="1584054" y="1206736"/>
                    </a:lnTo>
                    <a:lnTo>
                      <a:pt x="1607849" y="1162546"/>
                    </a:lnTo>
                    <a:lnTo>
                      <a:pt x="1567057" y="1097960"/>
                    </a:lnTo>
                    <a:lnTo>
                      <a:pt x="1563658" y="961990"/>
                    </a:lnTo>
                    <a:lnTo>
                      <a:pt x="1516069" y="931396"/>
                    </a:lnTo>
                    <a:lnTo>
                      <a:pt x="1533065" y="870210"/>
                    </a:lnTo>
                    <a:lnTo>
                      <a:pt x="1607849" y="877008"/>
                    </a:lnTo>
                    <a:lnTo>
                      <a:pt x="1645240" y="866810"/>
                    </a:lnTo>
                    <a:lnTo>
                      <a:pt x="1596978" y="816494"/>
                    </a:lnTo>
                    <a:lnTo>
                      <a:pt x="1465080" y="839616"/>
                    </a:lnTo>
                    <a:lnTo>
                      <a:pt x="1484414" y="803615"/>
                    </a:lnTo>
                    <a:lnTo>
                      <a:pt x="1451483" y="778430"/>
                    </a:lnTo>
                    <a:lnTo>
                      <a:pt x="1403893" y="747836"/>
                    </a:lnTo>
                    <a:lnTo>
                      <a:pt x="1396307" y="679789"/>
                    </a:lnTo>
                    <a:lnTo>
                      <a:pt x="1359703" y="622064"/>
                    </a:lnTo>
                    <a:lnTo>
                      <a:pt x="1274721" y="649258"/>
                    </a:lnTo>
                    <a:lnTo>
                      <a:pt x="1278121" y="693448"/>
                    </a:lnTo>
                    <a:lnTo>
                      <a:pt x="1284919" y="727441"/>
                    </a:lnTo>
                    <a:lnTo>
                      <a:pt x="1240729" y="788627"/>
                    </a:lnTo>
                    <a:lnTo>
                      <a:pt x="1206045" y="798134"/>
                    </a:lnTo>
                    <a:lnTo>
                      <a:pt x="1165945" y="795426"/>
                    </a:lnTo>
                    <a:lnTo>
                      <a:pt x="1126172" y="755980"/>
                    </a:lnTo>
                    <a:lnTo>
                      <a:pt x="1101359" y="734239"/>
                    </a:lnTo>
                    <a:lnTo>
                      <a:pt x="1068730" y="743746"/>
                    </a:lnTo>
                    <a:lnTo>
                      <a:pt x="1063967" y="703646"/>
                    </a:lnTo>
                    <a:lnTo>
                      <a:pt x="1012979" y="639060"/>
                    </a:lnTo>
                    <a:lnTo>
                      <a:pt x="977641" y="589762"/>
                    </a:lnTo>
                    <a:lnTo>
                      <a:pt x="996673" y="558841"/>
                    </a:lnTo>
                    <a:lnTo>
                      <a:pt x="1077564" y="537082"/>
                    </a:lnTo>
                    <a:lnTo>
                      <a:pt x="1132315" y="489493"/>
                    </a:lnTo>
                    <a:lnTo>
                      <a:pt x="1082690" y="433741"/>
                    </a:lnTo>
                    <a:lnTo>
                      <a:pt x="1178559" y="405184"/>
                    </a:lnTo>
                    <a:lnTo>
                      <a:pt x="1196538" y="346724"/>
                    </a:lnTo>
                    <a:lnTo>
                      <a:pt x="1240402" y="255307"/>
                    </a:lnTo>
                    <a:lnTo>
                      <a:pt x="1359703" y="132571"/>
                    </a:lnTo>
                    <a:lnTo>
                      <a:pt x="1376885" y="100371"/>
                    </a:lnTo>
                    <a:lnTo>
                      <a:pt x="1373300" y="98578"/>
                    </a:lnTo>
                    <a:close/>
                  </a:path>
                </a:pathLst>
              </a:custGeom>
              <a:solidFill>
                <a:srgbClr val="39782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sp>
          <p:nvSpPr>
            <p:cNvPr id="23" name="Ellipse 22"/>
            <p:cNvSpPr/>
            <p:nvPr/>
          </p:nvSpPr>
          <p:spPr>
            <a:xfrm>
              <a:off x="8051860" y="5791200"/>
              <a:ext cx="177740" cy="17859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82" name="Rectangle 15"/>
          <p:cNvSpPr/>
          <p:nvPr/>
        </p:nvSpPr>
        <p:spPr>
          <a:xfrm>
            <a:off x="7323842" y="5841204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25506" y="2609687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9" name="Rectangle 15"/>
          <p:cNvSpPr/>
          <p:nvPr/>
        </p:nvSpPr>
        <p:spPr>
          <a:xfrm>
            <a:off x="7287817" y="4631821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81" name="Rectangle 15"/>
          <p:cNvSpPr/>
          <p:nvPr/>
        </p:nvSpPr>
        <p:spPr>
          <a:xfrm>
            <a:off x="5042141" y="4114010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5" name="Group 2053"/>
          <p:cNvGrpSpPr/>
          <p:nvPr/>
        </p:nvGrpSpPr>
        <p:grpSpPr>
          <a:xfrm>
            <a:off x="4947921" y="4572000"/>
            <a:ext cx="818740" cy="569839"/>
            <a:chOff x="5299060" y="1361836"/>
            <a:chExt cx="1123967" cy="743022"/>
          </a:xfrm>
        </p:grpSpPr>
        <p:sp>
          <p:nvSpPr>
            <p:cNvPr id="116" name="Oval 5"/>
            <p:cNvSpPr/>
            <p:nvPr/>
          </p:nvSpPr>
          <p:spPr>
            <a:xfrm>
              <a:off x="5348493" y="136183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5"/>
            <p:cNvSpPr/>
            <p:nvPr/>
          </p:nvSpPr>
          <p:spPr>
            <a:xfrm>
              <a:off x="5812573" y="138929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5"/>
            <p:cNvSpPr/>
            <p:nvPr/>
          </p:nvSpPr>
          <p:spPr>
            <a:xfrm>
              <a:off x="5299060" y="1720105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Rectangle 15"/>
          <p:cNvSpPr/>
          <p:nvPr/>
        </p:nvSpPr>
        <p:spPr>
          <a:xfrm>
            <a:off x="6280713" y="5269468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9" name="Group 2053"/>
          <p:cNvGrpSpPr/>
          <p:nvPr/>
        </p:nvGrpSpPr>
        <p:grpSpPr>
          <a:xfrm>
            <a:off x="6221410" y="4690392"/>
            <a:ext cx="748905" cy="489767"/>
            <a:chOff x="5299060" y="1361836"/>
            <a:chExt cx="1123967" cy="743022"/>
          </a:xfrm>
        </p:grpSpPr>
        <p:sp>
          <p:nvSpPr>
            <p:cNvPr id="120" name="Oval 5"/>
            <p:cNvSpPr/>
            <p:nvPr/>
          </p:nvSpPr>
          <p:spPr>
            <a:xfrm>
              <a:off x="5348493" y="136183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5"/>
            <p:cNvSpPr/>
            <p:nvPr/>
          </p:nvSpPr>
          <p:spPr>
            <a:xfrm>
              <a:off x="5812573" y="138929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5"/>
            <p:cNvSpPr/>
            <p:nvPr/>
          </p:nvSpPr>
          <p:spPr>
            <a:xfrm>
              <a:off x="5299060" y="1720105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" name="Group 2"/>
          <p:cNvGrpSpPr/>
          <p:nvPr/>
        </p:nvGrpSpPr>
        <p:grpSpPr>
          <a:xfrm>
            <a:off x="5439898" y="3222131"/>
            <a:ext cx="842485" cy="828234"/>
            <a:chOff x="3609943" y="2886078"/>
            <a:chExt cx="1096677" cy="1096677"/>
          </a:xfrm>
        </p:grpSpPr>
        <p:grpSp>
          <p:nvGrpSpPr>
            <p:cNvPr id="124" name="Group 3"/>
            <p:cNvGrpSpPr>
              <a:grpSpLocks noChangeAspect="1"/>
            </p:cNvGrpSpPr>
            <p:nvPr/>
          </p:nvGrpSpPr>
          <p:grpSpPr>
            <a:xfrm>
              <a:off x="3609943" y="2886078"/>
              <a:ext cx="1096677" cy="1096677"/>
              <a:chOff x="381000" y="2438400"/>
              <a:chExt cx="3048000" cy="3048000"/>
            </a:xfrm>
          </p:grpSpPr>
          <p:sp>
            <p:nvSpPr>
              <p:cNvPr id="126" name="16-Point Star 5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6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7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5" name="Oval 5"/>
            <p:cNvSpPr/>
            <p:nvPr/>
          </p:nvSpPr>
          <p:spPr>
            <a:xfrm rot="306251">
              <a:off x="3896736" y="3302390"/>
              <a:ext cx="733416" cy="4622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9" name="Rectangle 15"/>
          <p:cNvSpPr/>
          <p:nvPr/>
        </p:nvSpPr>
        <p:spPr>
          <a:xfrm>
            <a:off x="5145964" y="2993778"/>
            <a:ext cx="630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…°C</a:t>
            </a:r>
            <a:endParaRPr lang="en-US" sz="1100" b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05" name="Group 2052"/>
          <p:cNvGrpSpPr/>
          <p:nvPr/>
        </p:nvGrpSpPr>
        <p:grpSpPr>
          <a:xfrm>
            <a:off x="7270269" y="5060672"/>
            <a:ext cx="795383" cy="815428"/>
            <a:chOff x="4283326" y="1399696"/>
            <a:chExt cx="1081103" cy="1159409"/>
          </a:xfrm>
        </p:grpSpPr>
        <p:grpSp>
          <p:nvGrpSpPr>
            <p:cNvPr id="106" name="Group 88"/>
            <p:cNvGrpSpPr/>
            <p:nvPr/>
          </p:nvGrpSpPr>
          <p:grpSpPr>
            <a:xfrm>
              <a:off x="4343400" y="1439553"/>
              <a:ext cx="908377" cy="908377"/>
              <a:chOff x="381000" y="2438400"/>
              <a:chExt cx="3048000" cy="3048000"/>
            </a:xfrm>
          </p:grpSpPr>
          <p:sp>
            <p:nvSpPr>
              <p:cNvPr id="137" name="16-Point Star 89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90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91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7" name="Oval 5"/>
            <p:cNvSpPr/>
            <p:nvPr/>
          </p:nvSpPr>
          <p:spPr>
            <a:xfrm>
              <a:off x="4289895" y="139969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5"/>
            <p:cNvSpPr/>
            <p:nvPr/>
          </p:nvSpPr>
          <p:spPr>
            <a:xfrm>
              <a:off x="4753975" y="142715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5"/>
            <p:cNvSpPr/>
            <p:nvPr/>
          </p:nvSpPr>
          <p:spPr>
            <a:xfrm>
              <a:off x="4283326" y="1743677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" name="Group 133"/>
            <p:cNvGrpSpPr/>
            <p:nvPr/>
          </p:nvGrpSpPr>
          <p:grpSpPr>
            <a:xfrm>
              <a:off x="4676247" y="2136755"/>
              <a:ext cx="439274" cy="422350"/>
              <a:chOff x="1012089" y="4407504"/>
              <a:chExt cx="439274" cy="422350"/>
            </a:xfrm>
          </p:grpSpPr>
          <p:sp>
            <p:nvSpPr>
              <p:cNvPr id="130" name="Freeform 134"/>
              <p:cNvSpPr>
                <a:spLocks noChangeAspect="1"/>
              </p:cNvSpPr>
              <p:nvPr/>
            </p:nvSpPr>
            <p:spPr bwMode="auto">
              <a:xfrm rot="20477190" flipV="1">
                <a:off x="1134623" y="45874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1" name="Freeform 135"/>
              <p:cNvSpPr>
                <a:spLocks noChangeAspect="1"/>
              </p:cNvSpPr>
              <p:nvPr/>
            </p:nvSpPr>
            <p:spPr bwMode="auto">
              <a:xfrm rot="20477190" flipV="1">
                <a:off x="1239568" y="46810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2" name="Freeform 136"/>
              <p:cNvSpPr>
                <a:spLocks noChangeAspect="1"/>
              </p:cNvSpPr>
              <p:nvPr/>
            </p:nvSpPr>
            <p:spPr bwMode="auto">
              <a:xfrm rot="20477190" flipV="1">
                <a:off x="1268814" y="45419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3" name="Freeform 137"/>
              <p:cNvSpPr>
                <a:spLocks noChangeAspect="1"/>
              </p:cNvSpPr>
              <p:nvPr/>
            </p:nvSpPr>
            <p:spPr bwMode="auto">
              <a:xfrm rot="20477190" flipV="1">
                <a:off x="1014588" y="465065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4" name="Freeform 138"/>
              <p:cNvSpPr>
                <a:spLocks noChangeAspect="1"/>
              </p:cNvSpPr>
              <p:nvPr/>
            </p:nvSpPr>
            <p:spPr bwMode="auto">
              <a:xfrm rot="20477190" flipV="1">
                <a:off x="1377740" y="45334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5" name="Freeform 139"/>
              <p:cNvSpPr>
                <a:spLocks noChangeAspect="1"/>
              </p:cNvSpPr>
              <p:nvPr/>
            </p:nvSpPr>
            <p:spPr bwMode="auto">
              <a:xfrm rot="20477190" flipV="1">
                <a:off x="1012089" y="4484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Freeform 140"/>
              <p:cNvSpPr>
                <a:spLocks noChangeAspect="1"/>
              </p:cNvSpPr>
              <p:nvPr/>
            </p:nvSpPr>
            <p:spPr bwMode="auto">
              <a:xfrm rot="20477190" flipV="1">
                <a:off x="1151336" y="4407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0" name="Group 2052"/>
          <p:cNvGrpSpPr/>
          <p:nvPr/>
        </p:nvGrpSpPr>
        <p:grpSpPr>
          <a:xfrm>
            <a:off x="1622288" y="3127725"/>
            <a:ext cx="1425712" cy="1465335"/>
            <a:chOff x="4283326" y="1399696"/>
            <a:chExt cx="1081103" cy="1159409"/>
          </a:xfrm>
        </p:grpSpPr>
        <p:grpSp>
          <p:nvGrpSpPr>
            <p:cNvPr id="141" name="Group 88"/>
            <p:cNvGrpSpPr/>
            <p:nvPr/>
          </p:nvGrpSpPr>
          <p:grpSpPr>
            <a:xfrm>
              <a:off x="4343400" y="1439553"/>
              <a:ext cx="908377" cy="908377"/>
              <a:chOff x="381000" y="2438400"/>
              <a:chExt cx="3048000" cy="3048000"/>
            </a:xfrm>
          </p:grpSpPr>
          <p:sp>
            <p:nvSpPr>
              <p:cNvPr id="153" name="16-Point Star 89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90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91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2" name="Oval 5"/>
            <p:cNvSpPr/>
            <p:nvPr/>
          </p:nvSpPr>
          <p:spPr>
            <a:xfrm>
              <a:off x="4289895" y="139969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5"/>
            <p:cNvSpPr/>
            <p:nvPr/>
          </p:nvSpPr>
          <p:spPr>
            <a:xfrm>
              <a:off x="4753975" y="142715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5"/>
            <p:cNvSpPr/>
            <p:nvPr/>
          </p:nvSpPr>
          <p:spPr>
            <a:xfrm>
              <a:off x="4283326" y="1743677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33"/>
            <p:cNvGrpSpPr/>
            <p:nvPr/>
          </p:nvGrpSpPr>
          <p:grpSpPr>
            <a:xfrm>
              <a:off x="4676247" y="2136755"/>
              <a:ext cx="439274" cy="422350"/>
              <a:chOff x="1012089" y="4407504"/>
              <a:chExt cx="439274" cy="422350"/>
            </a:xfrm>
          </p:grpSpPr>
          <p:sp>
            <p:nvSpPr>
              <p:cNvPr id="146" name="Freeform 134"/>
              <p:cNvSpPr>
                <a:spLocks noChangeAspect="1"/>
              </p:cNvSpPr>
              <p:nvPr/>
            </p:nvSpPr>
            <p:spPr bwMode="auto">
              <a:xfrm rot="20477190" flipV="1">
                <a:off x="1134623" y="45874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7" name="Freeform 135"/>
              <p:cNvSpPr>
                <a:spLocks noChangeAspect="1"/>
              </p:cNvSpPr>
              <p:nvPr/>
            </p:nvSpPr>
            <p:spPr bwMode="auto">
              <a:xfrm rot="20477190" flipV="1">
                <a:off x="1239568" y="46810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8" name="Freeform 136"/>
              <p:cNvSpPr>
                <a:spLocks noChangeAspect="1"/>
              </p:cNvSpPr>
              <p:nvPr/>
            </p:nvSpPr>
            <p:spPr bwMode="auto">
              <a:xfrm rot="20477190" flipV="1">
                <a:off x="1268814" y="45419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9" name="Freeform 137"/>
              <p:cNvSpPr>
                <a:spLocks noChangeAspect="1"/>
              </p:cNvSpPr>
              <p:nvPr/>
            </p:nvSpPr>
            <p:spPr bwMode="auto">
              <a:xfrm rot="20477190" flipV="1">
                <a:off x="1014588" y="465065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0" name="Freeform 138"/>
              <p:cNvSpPr>
                <a:spLocks noChangeAspect="1"/>
              </p:cNvSpPr>
              <p:nvPr/>
            </p:nvSpPr>
            <p:spPr bwMode="auto">
              <a:xfrm rot="20477190" flipV="1">
                <a:off x="1377740" y="45334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1" name="Freeform 139"/>
              <p:cNvSpPr>
                <a:spLocks noChangeAspect="1"/>
              </p:cNvSpPr>
              <p:nvPr/>
            </p:nvSpPr>
            <p:spPr bwMode="auto">
              <a:xfrm rot="20477190" flipV="1">
                <a:off x="1012089" y="4484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2" name="Freeform 140"/>
              <p:cNvSpPr>
                <a:spLocks noChangeAspect="1"/>
              </p:cNvSpPr>
              <p:nvPr/>
            </p:nvSpPr>
            <p:spPr bwMode="auto">
              <a:xfrm rot="20477190" flipV="1">
                <a:off x="1151336" y="4407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6" name="Group 2"/>
          <p:cNvGrpSpPr/>
          <p:nvPr/>
        </p:nvGrpSpPr>
        <p:grpSpPr>
          <a:xfrm>
            <a:off x="7097001" y="3743766"/>
            <a:ext cx="842485" cy="828234"/>
            <a:chOff x="3609943" y="2886078"/>
            <a:chExt cx="1096677" cy="1096677"/>
          </a:xfrm>
        </p:grpSpPr>
        <p:grpSp>
          <p:nvGrpSpPr>
            <p:cNvPr id="157" name="Group 3"/>
            <p:cNvGrpSpPr>
              <a:grpSpLocks noChangeAspect="1"/>
            </p:cNvGrpSpPr>
            <p:nvPr/>
          </p:nvGrpSpPr>
          <p:grpSpPr>
            <a:xfrm>
              <a:off x="3609943" y="2886078"/>
              <a:ext cx="1096677" cy="1096677"/>
              <a:chOff x="381000" y="2438400"/>
              <a:chExt cx="3048000" cy="3048000"/>
            </a:xfrm>
          </p:grpSpPr>
          <p:sp>
            <p:nvSpPr>
              <p:cNvPr id="159" name="16-Point Star 5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6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7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Oval 5"/>
            <p:cNvSpPr/>
            <p:nvPr/>
          </p:nvSpPr>
          <p:spPr>
            <a:xfrm rot="306251">
              <a:off x="3896736" y="3302390"/>
              <a:ext cx="733416" cy="4622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2" name="Group 104"/>
          <p:cNvGrpSpPr/>
          <p:nvPr/>
        </p:nvGrpSpPr>
        <p:grpSpPr>
          <a:xfrm>
            <a:off x="6412327" y="2142249"/>
            <a:ext cx="743092" cy="851529"/>
            <a:chOff x="413681" y="2061870"/>
            <a:chExt cx="1123967" cy="1172254"/>
          </a:xfrm>
        </p:grpSpPr>
        <p:sp>
          <p:nvSpPr>
            <p:cNvPr id="163" name="Oval 5"/>
            <p:cNvSpPr/>
            <p:nvPr/>
          </p:nvSpPr>
          <p:spPr>
            <a:xfrm rot="306251">
              <a:off x="643649" y="2239102"/>
              <a:ext cx="840066" cy="529471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5"/>
            <p:cNvSpPr/>
            <p:nvPr/>
          </p:nvSpPr>
          <p:spPr>
            <a:xfrm>
              <a:off x="463114" y="2061870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07"/>
            <p:cNvSpPr>
              <a:spLocks noChangeAspect="1"/>
            </p:cNvSpPr>
            <p:nvPr/>
          </p:nvSpPr>
          <p:spPr bwMode="auto">
            <a:xfrm rot="20477190" flipV="1">
              <a:off x="927031" y="2991705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6" name="Freeform 108"/>
            <p:cNvSpPr>
              <a:spLocks noChangeAspect="1"/>
            </p:cNvSpPr>
            <p:nvPr/>
          </p:nvSpPr>
          <p:spPr bwMode="auto">
            <a:xfrm rot="20477190" flipV="1">
              <a:off x="1031976" y="3085305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7" name="Freeform 109"/>
            <p:cNvSpPr>
              <a:spLocks noChangeAspect="1"/>
            </p:cNvSpPr>
            <p:nvPr/>
          </p:nvSpPr>
          <p:spPr bwMode="auto">
            <a:xfrm rot="20477190" flipV="1">
              <a:off x="1061222" y="2946248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8" name="Freeform 110"/>
            <p:cNvSpPr>
              <a:spLocks noChangeAspect="1"/>
            </p:cNvSpPr>
            <p:nvPr/>
          </p:nvSpPr>
          <p:spPr bwMode="auto">
            <a:xfrm rot="20477190" flipV="1">
              <a:off x="806996" y="3054928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9" name="Freeform 111"/>
            <p:cNvSpPr>
              <a:spLocks noChangeAspect="1"/>
            </p:cNvSpPr>
            <p:nvPr/>
          </p:nvSpPr>
          <p:spPr bwMode="auto">
            <a:xfrm rot="20477190" flipV="1">
              <a:off x="1170148" y="2937748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0" name="Freeform 112"/>
            <p:cNvSpPr>
              <a:spLocks noChangeAspect="1"/>
            </p:cNvSpPr>
            <p:nvPr/>
          </p:nvSpPr>
          <p:spPr bwMode="auto">
            <a:xfrm rot="20477190" flipV="1">
              <a:off x="804497" y="2888774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1" name="Freeform 113"/>
            <p:cNvSpPr>
              <a:spLocks noChangeAspect="1"/>
            </p:cNvSpPr>
            <p:nvPr/>
          </p:nvSpPr>
          <p:spPr bwMode="auto">
            <a:xfrm rot="20477190" flipV="1">
              <a:off x="943744" y="2811774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2" name="Freeform 114"/>
            <p:cNvSpPr/>
            <p:nvPr/>
          </p:nvSpPr>
          <p:spPr>
            <a:xfrm>
              <a:off x="1144625" y="2379394"/>
              <a:ext cx="154362" cy="351132"/>
            </a:xfrm>
            <a:custGeom>
              <a:avLst/>
              <a:gdLst>
                <a:gd name="connsiteX0" fmla="*/ 97155 w 173355"/>
                <a:gd name="connsiteY0" fmla="*/ 0 h 514350"/>
                <a:gd name="connsiteX1" fmla="*/ 78105 w 173355"/>
                <a:gd name="connsiteY1" fmla="*/ 238125 h 514350"/>
                <a:gd name="connsiteX2" fmla="*/ 173355 w 173355"/>
                <a:gd name="connsiteY2" fmla="*/ 278130 h 514350"/>
                <a:gd name="connsiteX3" fmla="*/ 15240 w 173355"/>
                <a:gd name="connsiteY3" fmla="*/ 514350 h 514350"/>
                <a:gd name="connsiteX4" fmla="*/ 87630 w 173355"/>
                <a:gd name="connsiteY4" fmla="*/ 308610 h 514350"/>
                <a:gd name="connsiteX5" fmla="*/ 0 w 173355"/>
                <a:gd name="connsiteY5" fmla="*/ 285750 h 514350"/>
                <a:gd name="connsiteX6" fmla="*/ 55245 w 173355"/>
                <a:gd name="connsiteY6" fmla="*/ 120015 h 514350"/>
                <a:gd name="connsiteX7" fmla="*/ 97155 w 173355"/>
                <a:gd name="connsiteY7" fmla="*/ 0 h 514350"/>
                <a:gd name="connsiteX0" fmla="*/ 95250 w 173355"/>
                <a:gd name="connsiteY0" fmla="*/ 17145 h 394335"/>
                <a:gd name="connsiteX1" fmla="*/ 78105 w 173355"/>
                <a:gd name="connsiteY1" fmla="*/ 118110 h 394335"/>
                <a:gd name="connsiteX2" fmla="*/ 173355 w 173355"/>
                <a:gd name="connsiteY2" fmla="*/ 158115 h 394335"/>
                <a:gd name="connsiteX3" fmla="*/ 15240 w 173355"/>
                <a:gd name="connsiteY3" fmla="*/ 394335 h 394335"/>
                <a:gd name="connsiteX4" fmla="*/ 87630 w 173355"/>
                <a:gd name="connsiteY4" fmla="*/ 188595 h 394335"/>
                <a:gd name="connsiteX5" fmla="*/ 0 w 173355"/>
                <a:gd name="connsiteY5" fmla="*/ 165735 h 394335"/>
                <a:gd name="connsiteX6" fmla="*/ 55245 w 173355"/>
                <a:gd name="connsiteY6" fmla="*/ 0 h 394335"/>
                <a:gd name="connsiteX7" fmla="*/ 95250 w 173355"/>
                <a:gd name="connsiteY7" fmla="*/ 1714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355" h="394335">
                  <a:moveTo>
                    <a:pt x="95250" y="17145"/>
                  </a:moveTo>
                  <a:lnTo>
                    <a:pt x="78105" y="118110"/>
                  </a:lnTo>
                  <a:lnTo>
                    <a:pt x="173355" y="158115"/>
                  </a:lnTo>
                  <a:lnTo>
                    <a:pt x="15240" y="394335"/>
                  </a:lnTo>
                  <a:lnTo>
                    <a:pt x="87630" y="188595"/>
                  </a:lnTo>
                  <a:lnTo>
                    <a:pt x="0" y="165735"/>
                  </a:lnTo>
                  <a:lnTo>
                    <a:pt x="55245" y="0"/>
                  </a:lnTo>
                  <a:lnTo>
                    <a:pt x="95250" y="1714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5"/>
            <p:cNvSpPr/>
            <p:nvPr/>
          </p:nvSpPr>
          <p:spPr>
            <a:xfrm>
              <a:off x="927194" y="2089332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5"/>
            <p:cNvSpPr/>
            <p:nvPr/>
          </p:nvSpPr>
          <p:spPr>
            <a:xfrm>
              <a:off x="413681" y="2420139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17"/>
            <p:cNvSpPr/>
            <p:nvPr/>
          </p:nvSpPr>
          <p:spPr>
            <a:xfrm>
              <a:off x="794340" y="2517015"/>
              <a:ext cx="132854" cy="302207"/>
            </a:xfrm>
            <a:custGeom>
              <a:avLst/>
              <a:gdLst>
                <a:gd name="connsiteX0" fmla="*/ 97155 w 173355"/>
                <a:gd name="connsiteY0" fmla="*/ 0 h 514350"/>
                <a:gd name="connsiteX1" fmla="*/ 78105 w 173355"/>
                <a:gd name="connsiteY1" fmla="*/ 238125 h 514350"/>
                <a:gd name="connsiteX2" fmla="*/ 173355 w 173355"/>
                <a:gd name="connsiteY2" fmla="*/ 278130 h 514350"/>
                <a:gd name="connsiteX3" fmla="*/ 15240 w 173355"/>
                <a:gd name="connsiteY3" fmla="*/ 514350 h 514350"/>
                <a:gd name="connsiteX4" fmla="*/ 87630 w 173355"/>
                <a:gd name="connsiteY4" fmla="*/ 308610 h 514350"/>
                <a:gd name="connsiteX5" fmla="*/ 0 w 173355"/>
                <a:gd name="connsiteY5" fmla="*/ 285750 h 514350"/>
                <a:gd name="connsiteX6" fmla="*/ 55245 w 173355"/>
                <a:gd name="connsiteY6" fmla="*/ 120015 h 514350"/>
                <a:gd name="connsiteX7" fmla="*/ 97155 w 173355"/>
                <a:gd name="connsiteY7" fmla="*/ 0 h 514350"/>
                <a:gd name="connsiteX0" fmla="*/ 95250 w 173355"/>
                <a:gd name="connsiteY0" fmla="*/ 17145 h 394335"/>
                <a:gd name="connsiteX1" fmla="*/ 78105 w 173355"/>
                <a:gd name="connsiteY1" fmla="*/ 118110 h 394335"/>
                <a:gd name="connsiteX2" fmla="*/ 173355 w 173355"/>
                <a:gd name="connsiteY2" fmla="*/ 158115 h 394335"/>
                <a:gd name="connsiteX3" fmla="*/ 15240 w 173355"/>
                <a:gd name="connsiteY3" fmla="*/ 394335 h 394335"/>
                <a:gd name="connsiteX4" fmla="*/ 87630 w 173355"/>
                <a:gd name="connsiteY4" fmla="*/ 188595 h 394335"/>
                <a:gd name="connsiteX5" fmla="*/ 0 w 173355"/>
                <a:gd name="connsiteY5" fmla="*/ 165735 h 394335"/>
                <a:gd name="connsiteX6" fmla="*/ 55245 w 173355"/>
                <a:gd name="connsiteY6" fmla="*/ 0 h 394335"/>
                <a:gd name="connsiteX7" fmla="*/ 95250 w 173355"/>
                <a:gd name="connsiteY7" fmla="*/ 1714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355" h="394335">
                  <a:moveTo>
                    <a:pt x="95250" y="17145"/>
                  </a:moveTo>
                  <a:lnTo>
                    <a:pt x="78105" y="118110"/>
                  </a:lnTo>
                  <a:lnTo>
                    <a:pt x="173355" y="158115"/>
                  </a:lnTo>
                  <a:lnTo>
                    <a:pt x="15240" y="394335"/>
                  </a:lnTo>
                  <a:lnTo>
                    <a:pt x="87630" y="188595"/>
                  </a:lnTo>
                  <a:lnTo>
                    <a:pt x="0" y="165735"/>
                  </a:lnTo>
                  <a:lnTo>
                    <a:pt x="55245" y="0"/>
                  </a:lnTo>
                  <a:lnTo>
                    <a:pt x="95250" y="1714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6174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82" grpId="0"/>
      <p:bldP spid="16" grpId="0"/>
      <p:bldP spid="79" grpId="0"/>
      <p:bldP spid="81" grpId="0"/>
      <p:bldP spid="80" grpId="0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Weather of the Week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204867"/>
            <a:ext cx="8382000" cy="695356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70C0"/>
              </a:gs>
            </a:gsLst>
            <a:lin ang="16200000" scaled="1"/>
            <a:tileRect/>
          </a:gra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4134" y="1290935"/>
            <a:ext cx="871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SAT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6856" y="1290935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SUN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6248" y="1290935"/>
            <a:ext cx="103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23801" y="1290935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TUE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47926" y="1290935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98689" y="1290935"/>
            <a:ext cx="938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THU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61142" y="1290935"/>
            <a:ext cx="792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FRI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381000" y="1900223"/>
            <a:ext cx="1197356" cy="4271978"/>
            <a:chOff x="381000" y="1900223"/>
            <a:chExt cx="1197356" cy="4271978"/>
          </a:xfrm>
        </p:grpSpPr>
        <p:grpSp>
          <p:nvGrpSpPr>
            <p:cNvPr id="2" name="Gruppieren 1"/>
            <p:cNvGrpSpPr/>
            <p:nvPr/>
          </p:nvGrpSpPr>
          <p:grpSpPr>
            <a:xfrm>
              <a:off x="381000" y="1900223"/>
              <a:ext cx="1197356" cy="4271978"/>
              <a:chOff x="381000" y="1900223"/>
              <a:chExt cx="1197356" cy="427197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81000" y="1900223"/>
                <a:ext cx="1197356" cy="1528777"/>
              </a:xfrm>
              <a:prstGeom prst="rect">
                <a:avLst/>
              </a:prstGeom>
              <a:solidFill>
                <a:srgbClr val="004376"/>
              </a:solidFill>
              <a:ln w="19050">
                <a:solidFill>
                  <a:srgbClr val="00206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81000" y="3429001"/>
                <a:ext cx="1197356" cy="2057400"/>
              </a:xfrm>
              <a:prstGeom prst="rect">
                <a:avLst/>
              </a:prstGeom>
              <a:gradFill flip="none" rotWithShape="1">
                <a:gsLst>
                  <a:gs pos="0">
                    <a:schemeClr val="tx1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latin typeface="Gill Sans MT Condensed" pitchFamily="34" charset="0"/>
                  </a:rPr>
                  <a:t>weather </a:t>
                </a:r>
              </a:p>
              <a:p>
                <a:pPr algn="ctr"/>
                <a:r>
                  <a:rPr lang="en-US" sz="2400" dirty="0" smtClean="0">
                    <a:latin typeface="Gill Sans MT Condensed" pitchFamily="34" charset="0"/>
                  </a:rPr>
                  <a:t>in words</a:t>
                </a:r>
                <a:endParaRPr lang="en-US" sz="2400" dirty="0">
                  <a:latin typeface="Gill Sans MT Condensed" pitchFamily="34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81000" y="5486401"/>
                <a:ext cx="1197356" cy="685800"/>
              </a:xfrm>
              <a:prstGeom prst="rect">
                <a:avLst/>
              </a:prstGeom>
              <a:gradFill flip="none" rotWithShape="1">
                <a:gsLst>
                  <a:gs pos="0">
                    <a:srgbClr val="004F8A"/>
                  </a:gs>
                  <a:gs pos="100000">
                    <a:srgbClr val="002060"/>
                  </a:gs>
                </a:gsLst>
                <a:lin ang="18900000" scaled="1"/>
                <a:tileRect/>
              </a:gradFill>
              <a:ln w="19050"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bIns="0" rtlCol="0" anchor="ctr"/>
              <a:lstStyle/>
              <a:p>
                <a:pPr algn="ctr"/>
                <a:r>
                  <a:rPr lang="en-US" sz="3000" dirty="0" smtClean="0">
                    <a:solidFill>
                      <a:srgbClr val="FAA7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Arial Black" pitchFamily="34" charset="0"/>
                  </a:rPr>
                  <a:t>…°C</a:t>
                </a:r>
                <a:endParaRPr lang="en-US" sz="3000" dirty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13681" y="2061870"/>
              <a:ext cx="1123967" cy="1172254"/>
              <a:chOff x="413681" y="2061870"/>
              <a:chExt cx="1123967" cy="1172254"/>
            </a:xfrm>
          </p:grpSpPr>
          <p:sp>
            <p:nvSpPr>
              <p:cNvPr id="55" name="Oval 5"/>
              <p:cNvSpPr/>
              <p:nvPr/>
            </p:nvSpPr>
            <p:spPr>
              <a:xfrm rot="306251">
                <a:off x="643649" y="2239102"/>
                <a:ext cx="840066" cy="529471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"/>
              <p:cNvSpPr/>
              <p:nvPr/>
            </p:nvSpPr>
            <p:spPr>
              <a:xfrm>
                <a:off x="463114" y="2061870"/>
                <a:ext cx="961882" cy="606248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>
                <a:spLocks noChangeAspect="1"/>
              </p:cNvSpPr>
              <p:nvPr/>
            </p:nvSpPr>
            <p:spPr bwMode="auto">
              <a:xfrm rot="20477190" flipV="1">
                <a:off x="927031" y="299170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Freeform 57"/>
              <p:cNvSpPr>
                <a:spLocks noChangeAspect="1"/>
              </p:cNvSpPr>
              <p:nvPr/>
            </p:nvSpPr>
            <p:spPr bwMode="auto">
              <a:xfrm rot="20477190" flipV="1">
                <a:off x="1031976" y="308530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9" name="Freeform 58"/>
              <p:cNvSpPr>
                <a:spLocks noChangeAspect="1"/>
              </p:cNvSpPr>
              <p:nvPr/>
            </p:nvSpPr>
            <p:spPr bwMode="auto">
              <a:xfrm rot="20477190" flipV="1">
                <a:off x="1061222" y="294624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Freeform 59"/>
              <p:cNvSpPr>
                <a:spLocks noChangeAspect="1"/>
              </p:cNvSpPr>
              <p:nvPr/>
            </p:nvSpPr>
            <p:spPr bwMode="auto">
              <a:xfrm rot="20477190" flipV="1">
                <a:off x="806996" y="305492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Freeform 60"/>
              <p:cNvSpPr>
                <a:spLocks noChangeAspect="1"/>
              </p:cNvSpPr>
              <p:nvPr/>
            </p:nvSpPr>
            <p:spPr bwMode="auto">
              <a:xfrm rot="20477190" flipV="1">
                <a:off x="1170148" y="293774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Freeform 61"/>
              <p:cNvSpPr>
                <a:spLocks noChangeAspect="1"/>
              </p:cNvSpPr>
              <p:nvPr/>
            </p:nvSpPr>
            <p:spPr bwMode="auto">
              <a:xfrm rot="20477190" flipV="1">
                <a:off x="804497" y="288877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" name="Freeform 62"/>
              <p:cNvSpPr>
                <a:spLocks noChangeAspect="1"/>
              </p:cNvSpPr>
              <p:nvPr/>
            </p:nvSpPr>
            <p:spPr bwMode="auto">
              <a:xfrm rot="20477190" flipV="1">
                <a:off x="943744" y="281177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1144625" y="2379394"/>
                <a:ext cx="154362" cy="351132"/>
              </a:xfrm>
              <a:custGeom>
                <a:avLst/>
                <a:gdLst>
                  <a:gd name="connsiteX0" fmla="*/ 97155 w 173355"/>
                  <a:gd name="connsiteY0" fmla="*/ 0 h 514350"/>
                  <a:gd name="connsiteX1" fmla="*/ 78105 w 173355"/>
                  <a:gd name="connsiteY1" fmla="*/ 238125 h 514350"/>
                  <a:gd name="connsiteX2" fmla="*/ 173355 w 173355"/>
                  <a:gd name="connsiteY2" fmla="*/ 278130 h 514350"/>
                  <a:gd name="connsiteX3" fmla="*/ 15240 w 173355"/>
                  <a:gd name="connsiteY3" fmla="*/ 514350 h 514350"/>
                  <a:gd name="connsiteX4" fmla="*/ 87630 w 173355"/>
                  <a:gd name="connsiteY4" fmla="*/ 308610 h 514350"/>
                  <a:gd name="connsiteX5" fmla="*/ 0 w 173355"/>
                  <a:gd name="connsiteY5" fmla="*/ 285750 h 514350"/>
                  <a:gd name="connsiteX6" fmla="*/ 55245 w 173355"/>
                  <a:gd name="connsiteY6" fmla="*/ 120015 h 514350"/>
                  <a:gd name="connsiteX7" fmla="*/ 97155 w 173355"/>
                  <a:gd name="connsiteY7" fmla="*/ 0 h 514350"/>
                  <a:gd name="connsiteX0" fmla="*/ 95250 w 173355"/>
                  <a:gd name="connsiteY0" fmla="*/ 17145 h 394335"/>
                  <a:gd name="connsiteX1" fmla="*/ 78105 w 173355"/>
                  <a:gd name="connsiteY1" fmla="*/ 118110 h 394335"/>
                  <a:gd name="connsiteX2" fmla="*/ 173355 w 173355"/>
                  <a:gd name="connsiteY2" fmla="*/ 158115 h 394335"/>
                  <a:gd name="connsiteX3" fmla="*/ 15240 w 173355"/>
                  <a:gd name="connsiteY3" fmla="*/ 394335 h 394335"/>
                  <a:gd name="connsiteX4" fmla="*/ 87630 w 173355"/>
                  <a:gd name="connsiteY4" fmla="*/ 188595 h 394335"/>
                  <a:gd name="connsiteX5" fmla="*/ 0 w 173355"/>
                  <a:gd name="connsiteY5" fmla="*/ 165735 h 394335"/>
                  <a:gd name="connsiteX6" fmla="*/ 55245 w 173355"/>
                  <a:gd name="connsiteY6" fmla="*/ 0 h 394335"/>
                  <a:gd name="connsiteX7" fmla="*/ 95250 w 173355"/>
                  <a:gd name="connsiteY7" fmla="*/ 17145 h 394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355" h="394335">
                    <a:moveTo>
                      <a:pt x="95250" y="17145"/>
                    </a:moveTo>
                    <a:lnTo>
                      <a:pt x="78105" y="118110"/>
                    </a:lnTo>
                    <a:lnTo>
                      <a:pt x="173355" y="158115"/>
                    </a:lnTo>
                    <a:lnTo>
                      <a:pt x="15240" y="394335"/>
                    </a:lnTo>
                    <a:lnTo>
                      <a:pt x="87630" y="188595"/>
                    </a:lnTo>
                    <a:lnTo>
                      <a:pt x="0" y="165735"/>
                    </a:lnTo>
                    <a:lnTo>
                      <a:pt x="55245" y="0"/>
                    </a:lnTo>
                    <a:lnTo>
                      <a:pt x="95250" y="17145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5"/>
              <p:cNvSpPr/>
              <p:nvPr/>
            </p:nvSpPr>
            <p:spPr>
              <a:xfrm>
                <a:off x="927194" y="2089332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5"/>
              <p:cNvSpPr/>
              <p:nvPr/>
            </p:nvSpPr>
            <p:spPr>
              <a:xfrm>
                <a:off x="413681" y="2420139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794340" y="2517015"/>
                <a:ext cx="132854" cy="302207"/>
              </a:xfrm>
              <a:custGeom>
                <a:avLst/>
                <a:gdLst>
                  <a:gd name="connsiteX0" fmla="*/ 97155 w 173355"/>
                  <a:gd name="connsiteY0" fmla="*/ 0 h 514350"/>
                  <a:gd name="connsiteX1" fmla="*/ 78105 w 173355"/>
                  <a:gd name="connsiteY1" fmla="*/ 238125 h 514350"/>
                  <a:gd name="connsiteX2" fmla="*/ 173355 w 173355"/>
                  <a:gd name="connsiteY2" fmla="*/ 278130 h 514350"/>
                  <a:gd name="connsiteX3" fmla="*/ 15240 w 173355"/>
                  <a:gd name="connsiteY3" fmla="*/ 514350 h 514350"/>
                  <a:gd name="connsiteX4" fmla="*/ 87630 w 173355"/>
                  <a:gd name="connsiteY4" fmla="*/ 308610 h 514350"/>
                  <a:gd name="connsiteX5" fmla="*/ 0 w 173355"/>
                  <a:gd name="connsiteY5" fmla="*/ 285750 h 514350"/>
                  <a:gd name="connsiteX6" fmla="*/ 55245 w 173355"/>
                  <a:gd name="connsiteY6" fmla="*/ 120015 h 514350"/>
                  <a:gd name="connsiteX7" fmla="*/ 97155 w 173355"/>
                  <a:gd name="connsiteY7" fmla="*/ 0 h 514350"/>
                  <a:gd name="connsiteX0" fmla="*/ 95250 w 173355"/>
                  <a:gd name="connsiteY0" fmla="*/ 17145 h 394335"/>
                  <a:gd name="connsiteX1" fmla="*/ 78105 w 173355"/>
                  <a:gd name="connsiteY1" fmla="*/ 118110 h 394335"/>
                  <a:gd name="connsiteX2" fmla="*/ 173355 w 173355"/>
                  <a:gd name="connsiteY2" fmla="*/ 158115 h 394335"/>
                  <a:gd name="connsiteX3" fmla="*/ 15240 w 173355"/>
                  <a:gd name="connsiteY3" fmla="*/ 394335 h 394335"/>
                  <a:gd name="connsiteX4" fmla="*/ 87630 w 173355"/>
                  <a:gd name="connsiteY4" fmla="*/ 188595 h 394335"/>
                  <a:gd name="connsiteX5" fmla="*/ 0 w 173355"/>
                  <a:gd name="connsiteY5" fmla="*/ 165735 h 394335"/>
                  <a:gd name="connsiteX6" fmla="*/ 55245 w 173355"/>
                  <a:gd name="connsiteY6" fmla="*/ 0 h 394335"/>
                  <a:gd name="connsiteX7" fmla="*/ 95250 w 173355"/>
                  <a:gd name="connsiteY7" fmla="*/ 17145 h 394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3355" h="394335">
                    <a:moveTo>
                      <a:pt x="95250" y="17145"/>
                    </a:moveTo>
                    <a:lnTo>
                      <a:pt x="78105" y="118110"/>
                    </a:lnTo>
                    <a:lnTo>
                      <a:pt x="173355" y="158115"/>
                    </a:lnTo>
                    <a:lnTo>
                      <a:pt x="15240" y="394335"/>
                    </a:lnTo>
                    <a:lnTo>
                      <a:pt x="87630" y="188595"/>
                    </a:lnTo>
                    <a:lnTo>
                      <a:pt x="0" y="165735"/>
                    </a:lnTo>
                    <a:lnTo>
                      <a:pt x="55245" y="0"/>
                    </a:lnTo>
                    <a:lnTo>
                      <a:pt x="95250" y="17145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uppieren 16"/>
          <p:cNvGrpSpPr/>
          <p:nvPr/>
        </p:nvGrpSpPr>
        <p:grpSpPr>
          <a:xfrm>
            <a:off x="1576401" y="1900223"/>
            <a:ext cx="1199819" cy="4271977"/>
            <a:chOff x="1576401" y="1900223"/>
            <a:chExt cx="1199819" cy="4271977"/>
          </a:xfrm>
        </p:grpSpPr>
        <p:sp>
          <p:nvSpPr>
            <p:cNvPr id="10" name="Rectangle 9"/>
            <p:cNvSpPr/>
            <p:nvPr/>
          </p:nvSpPr>
          <p:spPr>
            <a:xfrm>
              <a:off x="1578356" y="1900223"/>
              <a:ext cx="1197864" cy="1528777"/>
            </a:xfrm>
            <a:prstGeom prst="rect">
              <a:avLst/>
            </a:prstGeom>
            <a:solidFill>
              <a:srgbClr val="00437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uppieren 2"/>
            <p:cNvGrpSpPr/>
            <p:nvPr/>
          </p:nvGrpSpPr>
          <p:grpSpPr>
            <a:xfrm>
              <a:off x="1576401" y="1997555"/>
              <a:ext cx="1197356" cy="4174645"/>
              <a:chOff x="1576401" y="1997555"/>
              <a:chExt cx="1197356" cy="4174645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1612328" y="1997555"/>
                <a:ext cx="1102624" cy="1313829"/>
                <a:chOff x="2202837" y="1251115"/>
                <a:chExt cx="1102624" cy="1313829"/>
              </a:xfrm>
            </p:grpSpPr>
            <p:grpSp>
              <p:nvGrpSpPr>
                <p:cNvPr id="71" name="Group 70"/>
                <p:cNvGrpSpPr/>
                <p:nvPr/>
              </p:nvGrpSpPr>
              <p:grpSpPr>
                <a:xfrm>
                  <a:off x="2202837" y="1251115"/>
                  <a:ext cx="908377" cy="908377"/>
                  <a:chOff x="381000" y="2438400"/>
                  <a:chExt cx="3048000" cy="3048000"/>
                </a:xfrm>
              </p:grpSpPr>
              <p:sp>
                <p:nvSpPr>
                  <p:cNvPr id="76" name="16-Point Star 75"/>
                  <p:cNvSpPr/>
                  <p:nvPr/>
                </p:nvSpPr>
                <p:spPr>
                  <a:xfrm>
                    <a:off x="381000" y="2438400"/>
                    <a:ext cx="3048000" cy="3048000"/>
                  </a:xfrm>
                  <a:prstGeom prst="star16">
                    <a:avLst>
                      <a:gd name="adj" fmla="val 30746"/>
                    </a:avLst>
                  </a:prstGeom>
                  <a:gradFill flip="none" rotWithShape="1">
                    <a:gsLst>
                      <a:gs pos="56000">
                        <a:srgbClr val="D98201"/>
                      </a:gs>
                      <a:gs pos="67000">
                        <a:srgbClr val="FFC00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838200" y="2895600"/>
                    <a:ext cx="2133600" cy="213360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FF00"/>
                      </a:gs>
                      <a:gs pos="100000">
                        <a:srgbClr val="FFAA01"/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12700"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Oval 77"/>
                  <p:cNvSpPr/>
                  <p:nvPr/>
                </p:nvSpPr>
                <p:spPr>
                  <a:xfrm>
                    <a:off x="990600" y="3048000"/>
                    <a:ext cx="1828800" cy="1828800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tx1">
                          <a:alpha val="0"/>
                        </a:schemeClr>
                      </a:gs>
                      <a:gs pos="100000">
                        <a:schemeClr val="tx1">
                          <a:alpha val="28000"/>
                        </a:schemeClr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2" name="Oval 5"/>
                <p:cNvSpPr/>
                <p:nvPr/>
              </p:nvSpPr>
              <p:spPr>
                <a:xfrm>
                  <a:off x="2467601" y="1473674"/>
                  <a:ext cx="837860" cy="5280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9696" h="2514600">
                      <a:moveTo>
                        <a:pt x="1959592" y="0"/>
                      </a:moveTo>
                      <a:cubicBezTo>
                        <a:pt x="2455337" y="0"/>
                        <a:pt x="2858939" y="394508"/>
                        <a:pt x="2872595" y="886735"/>
                      </a:cubicBezTo>
                      <a:cubicBezTo>
                        <a:pt x="2959616" y="854984"/>
                        <a:pt x="3053596" y="838200"/>
                        <a:pt x="3151496" y="838200"/>
                      </a:cubicBezTo>
                      <a:cubicBezTo>
                        <a:pt x="3614421" y="838200"/>
                        <a:pt x="3989696" y="1213475"/>
                        <a:pt x="3989696" y="1676400"/>
                      </a:cubicBezTo>
                      <a:cubicBezTo>
                        <a:pt x="3989696" y="2139325"/>
                        <a:pt x="3614421" y="2514600"/>
                        <a:pt x="3151496" y="2514600"/>
                      </a:cubicBezTo>
                      <a:cubicBezTo>
                        <a:pt x="2854124" y="2514600"/>
                        <a:pt x="2592920" y="2359744"/>
                        <a:pt x="2447111" y="2124422"/>
                      </a:cubicBezTo>
                      <a:cubicBezTo>
                        <a:pt x="2363741" y="2161251"/>
                        <a:pt x="2271492" y="2181367"/>
                        <a:pt x="2174544" y="2181367"/>
                      </a:cubicBezTo>
                      <a:cubicBezTo>
                        <a:pt x="1912810" y="2181367"/>
                        <a:pt x="1685321" y="2034746"/>
                        <a:pt x="1571595" y="1818502"/>
                      </a:cubicBezTo>
                      <a:cubicBezTo>
                        <a:pt x="1433053" y="2081482"/>
                        <a:pt x="1156323" y="2258704"/>
                        <a:pt x="838200" y="2258704"/>
                      </a:cubicBezTo>
                      <a:cubicBezTo>
                        <a:pt x="375275" y="2258704"/>
                        <a:pt x="0" y="1883429"/>
                        <a:pt x="0" y="1420504"/>
                      </a:cubicBezTo>
                      <a:cubicBezTo>
                        <a:pt x="0" y="957579"/>
                        <a:pt x="375275" y="582304"/>
                        <a:pt x="838200" y="582304"/>
                      </a:cubicBezTo>
                      <a:cubicBezTo>
                        <a:pt x="927331" y="582304"/>
                        <a:pt x="1013212" y="596216"/>
                        <a:pt x="1093700" y="622273"/>
                      </a:cubicBezTo>
                      <a:cubicBezTo>
                        <a:pt x="1214891" y="260394"/>
                        <a:pt x="1556832" y="0"/>
                        <a:pt x="195959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51000"/>
                        <a:satMod val="130000"/>
                      </a:schemeClr>
                    </a:gs>
                    <a:gs pos="100000">
                      <a:srgbClr val="00B0F0"/>
                    </a:gs>
                  </a:gsLst>
                </a:gradFill>
                <a:ln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31750" h="1905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2417477" y="1894143"/>
                  <a:ext cx="35458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dirty="0" smtClean="0"/>
                    <a:t>*</a:t>
                  </a:r>
                  <a:endParaRPr lang="en-US" sz="3600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625846" y="1790870"/>
                  <a:ext cx="35458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dirty="0" smtClean="0"/>
                    <a:t>*</a:t>
                  </a:r>
                  <a:endParaRPr lang="en-US" sz="3600" dirty="0"/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2775642" y="1918613"/>
                  <a:ext cx="35458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dirty="0" smtClean="0"/>
                    <a:t>*</a:t>
                  </a:r>
                  <a:endParaRPr lang="en-US" sz="3600" dirty="0"/>
                </a:p>
              </p:txBody>
            </p:sp>
          </p:grpSp>
          <p:sp>
            <p:nvSpPr>
              <p:cNvPr id="109" name="Rectangle 26"/>
              <p:cNvSpPr/>
              <p:nvPr/>
            </p:nvSpPr>
            <p:spPr>
              <a:xfrm>
                <a:off x="1576401" y="3429000"/>
                <a:ext cx="1197356" cy="2057400"/>
              </a:xfrm>
              <a:prstGeom prst="rect">
                <a:avLst/>
              </a:prstGeom>
              <a:gradFill flip="none" rotWithShape="1">
                <a:gsLst>
                  <a:gs pos="0">
                    <a:schemeClr val="tx1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  <a:ln w="19050">
                <a:solidFill>
                  <a:schemeClr val="tx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latin typeface="Gill Sans MT Condensed" pitchFamily="34" charset="0"/>
                  </a:rPr>
                  <a:t>weather </a:t>
                </a:r>
              </a:p>
              <a:p>
                <a:pPr algn="ctr"/>
                <a:r>
                  <a:rPr lang="en-US" sz="2400" dirty="0" smtClean="0">
                    <a:latin typeface="Gill Sans MT Condensed" pitchFamily="34" charset="0"/>
                  </a:rPr>
                  <a:t>in words</a:t>
                </a:r>
                <a:endParaRPr lang="en-US" sz="2400" dirty="0">
                  <a:latin typeface="Gill Sans MT Condensed" pitchFamily="34" charset="0"/>
                </a:endParaRPr>
              </a:p>
            </p:txBody>
          </p:sp>
          <p:sp>
            <p:nvSpPr>
              <p:cNvPr id="110" name="Rectangle 34"/>
              <p:cNvSpPr/>
              <p:nvPr/>
            </p:nvSpPr>
            <p:spPr>
              <a:xfrm>
                <a:off x="1576401" y="5486400"/>
                <a:ext cx="1197356" cy="685800"/>
              </a:xfrm>
              <a:prstGeom prst="rect">
                <a:avLst/>
              </a:prstGeom>
              <a:gradFill flip="none" rotWithShape="1">
                <a:gsLst>
                  <a:gs pos="0">
                    <a:srgbClr val="004F8A"/>
                  </a:gs>
                  <a:gs pos="100000">
                    <a:srgbClr val="002060"/>
                  </a:gs>
                </a:gsLst>
                <a:lin ang="18900000" scaled="1"/>
                <a:tileRect/>
              </a:gradFill>
              <a:ln w="19050"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bIns="0" rtlCol="0" anchor="ctr"/>
              <a:lstStyle/>
              <a:p>
                <a:pPr algn="ctr"/>
                <a:r>
                  <a:rPr lang="en-US" sz="3000" dirty="0" smtClean="0">
                    <a:solidFill>
                      <a:srgbClr val="FAA7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Arial Black" pitchFamily="34" charset="0"/>
                  </a:rPr>
                  <a:t>…°C</a:t>
                </a:r>
                <a:endParaRPr lang="en-US" sz="3000" dirty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endParaRPr>
              </a:p>
            </p:txBody>
          </p:sp>
        </p:grpSp>
      </p:grpSp>
      <p:grpSp>
        <p:nvGrpSpPr>
          <p:cNvPr id="22" name="Gruppieren 21"/>
          <p:cNvGrpSpPr/>
          <p:nvPr/>
        </p:nvGrpSpPr>
        <p:grpSpPr>
          <a:xfrm>
            <a:off x="2773757" y="1900223"/>
            <a:ext cx="1199819" cy="4271978"/>
            <a:chOff x="2773757" y="1900223"/>
            <a:chExt cx="1199819" cy="4271978"/>
          </a:xfrm>
        </p:grpSpPr>
        <p:sp>
          <p:nvSpPr>
            <p:cNvPr id="11" name="Rectangle 10"/>
            <p:cNvSpPr/>
            <p:nvPr/>
          </p:nvSpPr>
          <p:spPr>
            <a:xfrm>
              <a:off x="2775712" y="1900223"/>
              <a:ext cx="1197864" cy="1528777"/>
            </a:xfrm>
            <a:prstGeom prst="rect">
              <a:avLst/>
            </a:prstGeom>
            <a:solidFill>
              <a:srgbClr val="00437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2842600" y="2037880"/>
              <a:ext cx="1081103" cy="1065809"/>
              <a:chOff x="4283326" y="1399696"/>
              <a:chExt cx="1081103" cy="1065809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4343400" y="1439553"/>
                <a:ext cx="908377" cy="908377"/>
                <a:chOff x="381000" y="2438400"/>
                <a:chExt cx="3048000" cy="3048000"/>
              </a:xfrm>
            </p:grpSpPr>
            <p:sp>
              <p:nvSpPr>
                <p:cNvPr id="92" name="16-Point Star 91"/>
                <p:cNvSpPr/>
                <p:nvPr/>
              </p:nvSpPr>
              <p:spPr>
                <a:xfrm>
                  <a:off x="381000" y="2438400"/>
                  <a:ext cx="3048000" cy="3048000"/>
                </a:xfrm>
                <a:prstGeom prst="star16">
                  <a:avLst>
                    <a:gd name="adj" fmla="val 30746"/>
                  </a:avLst>
                </a:prstGeom>
                <a:gradFill flip="none" rotWithShape="1">
                  <a:gsLst>
                    <a:gs pos="56000">
                      <a:srgbClr val="D98201"/>
                    </a:gs>
                    <a:gs pos="67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838200" y="2895600"/>
                  <a:ext cx="2133600" cy="21336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00"/>
                    </a:gs>
                    <a:gs pos="100000">
                      <a:srgbClr val="FFAA01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Oval 93"/>
                <p:cNvSpPr/>
                <p:nvPr/>
              </p:nvSpPr>
              <p:spPr>
                <a:xfrm>
                  <a:off x="990600" y="3048000"/>
                  <a:ext cx="1828800" cy="1828800"/>
                </a:xfrm>
                <a:prstGeom prst="ellipse">
                  <a:avLst/>
                </a:prstGeom>
                <a:gradFill>
                  <a:gsLst>
                    <a:gs pos="0">
                      <a:schemeClr val="tx1">
                        <a:alpha val="0"/>
                      </a:schemeClr>
                    </a:gs>
                    <a:gs pos="100000">
                      <a:schemeClr val="tx1">
                        <a:alpha val="2800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1" name="Oval 5"/>
              <p:cNvSpPr/>
              <p:nvPr/>
            </p:nvSpPr>
            <p:spPr>
              <a:xfrm>
                <a:off x="4289895" y="1399696"/>
                <a:ext cx="961882" cy="606248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5"/>
              <p:cNvSpPr/>
              <p:nvPr/>
            </p:nvSpPr>
            <p:spPr>
              <a:xfrm>
                <a:off x="4753975" y="1427158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5"/>
              <p:cNvSpPr/>
              <p:nvPr/>
            </p:nvSpPr>
            <p:spPr>
              <a:xfrm>
                <a:off x="4283326" y="1743677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4676247" y="2136755"/>
                <a:ext cx="439274" cy="328750"/>
                <a:chOff x="1012089" y="4407504"/>
                <a:chExt cx="439274" cy="328750"/>
              </a:xfrm>
            </p:grpSpPr>
            <p:sp>
              <p:nvSpPr>
                <p:cNvPr id="85" name="Freeform 84"/>
                <p:cNvSpPr>
                  <a:spLocks noChangeAspect="1"/>
                </p:cNvSpPr>
                <p:nvPr/>
              </p:nvSpPr>
              <p:spPr bwMode="auto">
                <a:xfrm rot="20477190" flipV="1">
                  <a:off x="1134623" y="4587435"/>
                  <a:ext cx="73623" cy="1488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691" h="557784">
                      <a:moveTo>
                        <a:pt x="143099" y="0"/>
                      </a:moveTo>
                      <a:cubicBezTo>
                        <a:pt x="220151" y="0"/>
                        <a:pt x="280691" y="60153"/>
                        <a:pt x="280691" y="136713"/>
                      </a:cubicBezTo>
                      <a:cubicBezTo>
                        <a:pt x="280691" y="218727"/>
                        <a:pt x="216549" y="281559"/>
                        <a:pt x="143099" y="557784"/>
                      </a:cubicBezTo>
                      <a:cubicBezTo>
                        <a:pt x="75363" y="291084"/>
                        <a:pt x="0" y="229676"/>
                        <a:pt x="0" y="136713"/>
                      </a:cubicBezTo>
                      <a:cubicBezTo>
                        <a:pt x="0" y="43750"/>
                        <a:pt x="66047" y="0"/>
                        <a:pt x="143099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00B0F0">
                        <a:lumMod val="30000"/>
                        <a:lumOff val="70000"/>
                      </a:srgbClr>
                    </a:gs>
                    <a:gs pos="0">
                      <a:srgbClr val="0070C0">
                        <a:lumMod val="65000"/>
                        <a:lumOff val="35000"/>
                      </a:srgbClr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</a:ln>
                <a:effectLst/>
                <a:ex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Freeform 86"/>
                <p:cNvSpPr>
                  <a:spLocks noChangeAspect="1"/>
                </p:cNvSpPr>
                <p:nvPr/>
              </p:nvSpPr>
              <p:spPr bwMode="auto">
                <a:xfrm rot="20477190" flipV="1">
                  <a:off x="1268814" y="4541978"/>
                  <a:ext cx="73623" cy="1488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691" h="557784">
                      <a:moveTo>
                        <a:pt x="143099" y="0"/>
                      </a:moveTo>
                      <a:cubicBezTo>
                        <a:pt x="220151" y="0"/>
                        <a:pt x="280691" y="60153"/>
                        <a:pt x="280691" y="136713"/>
                      </a:cubicBezTo>
                      <a:cubicBezTo>
                        <a:pt x="280691" y="218727"/>
                        <a:pt x="216549" y="281559"/>
                        <a:pt x="143099" y="557784"/>
                      </a:cubicBezTo>
                      <a:cubicBezTo>
                        <a:pt x="75363" y="291084"/>
                        <a:pt x="0" y="229676"/>
                        <a:pt x="0" y="136713"/>
                      </a:cubicBezTo>
                      <a:cubicBezTo>
                        <a:pt x="0" y="43750"/>
                        <a:pt x="66047" y="0"/>
                        <a:pt x="143099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00B0F0">
                        <a:lumMod val="30000"/>
                        <a:lumOff val="70000"/>
                      </a:srgbClr>
                    </a:gs>
                    <a:gs pos="0">
                      <a:srgbClr val="0070C0">
                        <a:lumMod val="65000"/>
                        <a:lumOff val="35000"/>
                      </a:srgbClr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</a:ln>
                <a:effectLst/>
                <a:ex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Freeform 88"/>
                <p:cNvSpPr>
                  <a:spLocks noChangeAspect="1"/>
                </p:cNvSpPr>
                <p:nvPr/>
              </p:nvSpPr>
              <p:spPr bwMode="auto">
                <a:xfrm rot="20477190" flipV="1">
                  <a:off x="1377740" y="4533478"/>
                  <a:ext cx="73623" cy="1488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691" h="557784">
                      <a:moveTo>
                        <a:pt x="143099" y="0"/>
                      </a:moveTo>
                      <a:cubicBezTo>
                        <a:pt x="220151" y="0"/>
                        <a:pt x="280691" y="60153"/>
                        <a:pt x="280691" y="136713"/>
                      </a:cubicBezTo>
                      <a:cubicBezTo>
                        <a:pt x="280691" y="218727"/>
                        <a:pt x="216549" y="281559"/>
                        <a:pt x="143099" y="557784"/>
                      </a:cubicBezTo>
                      <a:cubicBezTo>
                        <a:pt x="75363" y="291084"/>
                        <a:pt x="0" y="229676"/>
                        <a:pt x="0" y="136713"/>
                      </a:cubicBezTo>
                      <a:cubicBezTo>
                        <a:pt x="0" y="43750"/>
                        <a:pt x="66047" y="0"/>
                        <a:pt x="143099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00B0F0">
                        <a:lumMod val="30000"/>
                        <a:lumOff val="70000"/>
                      </a:srgbClr>
                    </a:gs>
                    <a:gs pos="0">
                      <a:srgbClr val="0070C0">
                        <a:lumMod val="65000"/>
                        <a:lumOff val="35000"/>
                      </a:srgbClr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</a:ln>
                <a:effectLst/>
                <a:ex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 89"/>
                <p:cNvSpPr>
                  <a:spLocks noChangeAspect="1"/>
                </p:cNvSpPr>
                <p:nvPr/>
              </p:nvSpPr>
              <p:spPr bwMode="auto">
                <a:xfrm rot="20477190" flipV="1">
                  <a:off x="1012089" y="4484504"/>
                  <a:ext cx="73623" cy="1488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691" h="557784">
                      <a:moveTo>
                        <a:pt x="143099" y="0"/>
                      </a:moveTo>
                      <a:cubicBezTo>
                        <a:pt x="220151" y="0"/>
                        <a:pt x="280691" y="60153"/>
                        <a:pt x="280691" y="136713"/>
                      </a:cubicBezTo>
                      <a:cubicBezTo>
                        <a:pt x="280691" y="218727"/>
                        <a:pt x="216549" y="281559"/>
                        <a:pt x="143099" y="557784"/>
                      </a:cubicBezTo>
                      <a:cubicBezTo>
                        <a:pt x="75363" y="291084"/>
                        <a:pt x="0" y="229676"/>
                        <a:pt x="0" y="136713"/>
                      </a:cubicBezTo>
                      <a:cubicBezTo>
                        <a:pt x="0" y="43750"/>
                        <a:pt x="66047" y="0"/>
                        <a:pt x="143099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00B0F0">
                        <a:lumMod val="30000"/>
                        <a:lumOff val="70000"/>
                      </a:srgbClr>
                    </a:gs>
                    <a:gs pos="0">
                      <a:srgbClr val="0070C0">
                        <a:lumMod val="65000"/>
                        <a:lumOff val="35000"/>
                      </a:srgbClr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</a:ln>
                <a:effectLst/>
                <a:ex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Freeform 90"/>
                <p:cNvSpPr>
                  <a:spLocks noChangeAspect="1"/>
                </p:cNvSpPr>
                <p:nvPr/>
              </p:nvSpPr>
              <p:spPr bwMode="auto">
                <a:xfrm rot="20477190" flipV="1">
                  <a:off x="1151336" y="4407504"/>
                  <a:ext cx="73623" cy="1488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691" h="557784">
                      <a:moveTo>
                        <a:pt x="143099" y="0"/>
                      </a:moveTo>
                      <a:cubicBezTo>
                        <a:pt x="220151" y="0"/>
                        <a:pt x="280691" y="60153"/>
                        <a:pt x="280691" y="136713"/>
                      </a:cubicBezTo>
                      <a:cubicBezTo>
                        <a:pt x="280691" y="218727"/>
                        <a:pt x="216549" y="281559"/>
                        <a:pt x="143099" y="557784"/>
                      </a:cubicBezTo>
                      <a:cubicBezTo>
                        <a:pt x="75363" y="291084"/>
                        <a:pt x="0" y="229676"/>
                        <a:pt x="0" y="136713"/>
                      </a:cubicBezTo>
                      <a:cubicBezTo>
                        <a:pt x="0" y="43750"/>
                        <a:pt x="66047" y="0"/>
                        <a:pt x="143099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00B0F0">
                        <a:lumMod val="30000"/>
                        <a:lumOff val="70000"/>
                      </a:srgbClr>
                    </a:gs>
                    <a:gs pos="0">
                      <a:srgbClr val="0070C0">
                        <a:lumMod val="65000"/>
                        <a:lumOff val="35000"/>
                      </a:srgbClr>
                    </a:gs>
                  </a:gsLst>
                  <a:lin ang="0" scaled="1"/>
                </a:gradFill>
                <a:ln w="3175" cap="flat" cmpd="sng" algn="ctr">
                  <a:noFill/>
                  <a:prstDash val="solid"/>
                </a:ln>
                <a:effectLst/>
                <a:ex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11" name="Rectangle 26"/>
            <p:cNvSpPr/>
            <p:nvPr/>
          </p:nvSpPr>
          <p:spPr>
            <a:xfrm>
              <a:off x="2773757" y="3429001"/>
              <a:ext cx="1197356" cy="20574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 w="1905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weather </a:t>
              </a:r>
            </a:p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in words</a:t>
              </a:r>
              <a:endParaRPr lang="en-US" sz="2400" dirty="0">
                <a:latin typeface="Gill Sans MT Condensed" pitchFamily="34" charset="0"/>
              </a:endParaRPr>
            </a:p>
          </p:txBody>
        </p:sp>
        <p:sp>
          <p:nvSpPr>
            <p:cNvPr id="112" name="Rectangle 34"/>
            <p:cNvSpPr/>
            <p:nvPr/>
          </p:nvSpPr>
          <p:spPr>
            <a:xfrm>
              <a:off x="2773757" y="5486401"/>
              <a:ext cx="1197356" cy="685800"/>
            </a:xfrm>
            <a:prstGeom prst="rect">
              <a:avLst/>
            </a:prstGeom>
            <a:gradFill flip="none" rotWithShape="1">
              <a:gsLst>
                <a:gs pos="0">
                  <a:srgbClr val="004F8A"/>
                </a:gs>
                <a:gs pos="100000">
                  <a:srgbClr val="002060"/>
                </a:gs>
              </a:gsLst>
              <a:lin ang="18900000" scaled="1"/>
              <a:tileRect/>
            </a:gradFill>
            <a:ln w="1905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bIns="0" rtlCol="0" anchor="ctr"/>
            <a:lstStyle/>
            <a:p>
              <a:pPr algn="ctr"/>
              <a:r>
                <a:rPr lang="en-US" sz="3000" dirty="0" smtClean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rPr>
                <a:t>…°C</a:t>
              </a:r>
              <a:endParaRPr lang="en-US" sz="3000" dirty="0">
                <a:solidFill>
                  <a:srgbClr val="FAA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3971113" y="1900223"/>
            <a:ext cx="1199819" cy="4271978"/>
            <a:chOff x="3971113" y="1900223"/>
            <a:chExt cx="1199819" cy="4271978"/>
          </a:xfrm>
        </p:grpSpPr>
        <p:sp>
          <p:nvSpPr>
            <p:cNvPr id="12" name="Rectangle 11"/>
            <p:cNvSpPr/>
            <p:nvPr/>
          </p:nvSpPr>
          <p:spPr>
            <a:xfrm>
              <a:off x="3973068" y="1900223"/>
              <a:ext cx="1197864" cy="1528777"/>
            </a:xfrm>
            <a:prstGeom prst="rect">
              <a:avLst/>
            </a:prstGeom>
            <a:solidFill>
              <a:srgbClr val="00437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3998588" y="2133600"/>
              <a:ext cx="1123967" cy="743022"/>
              <a:chOff x="5299060" y="1361836"/>
              <a:chExt cx="1123967" cy="743022"/>
            </a:xfrm>
          </p:grpSpPr>
          <p:sp>
            <p:nvSpPr>
              <p:cNvPr id="96" name="Oval 5"/>
              <p:cNvSpPr/>
              <p:nvPr/>
            </p:nvSpPr>
            <p:spPr>
              <a:xfrm>
                <a:off x="5348493" y="1361836"/>
                <a:ext cx="961882" cy="606248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5"/>
              <p:cNvSpPr/>
              <p:nvPr/>
            </p:nvSpPr>
            <p:spPr>
              <a:xfrm>
                <a:off x="5812573" y="1389298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5"/>
              <p:cNvSpPr/>
              <p:nvPr/>
            </p:nvSpPr>
            <p:spPr>
              <a:xfrm>
                <a:off x="5299060" y="1720105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" name="Rectangle 26"/>
            <p:cNvSpPr/>
            <p:nvPr/>
          </p:nvSpPr>
          <p:spPr>
            <a:xfrm>
              <a:off x="3971113" y="3429001"/>
              <a:ext cx="1197356" cy="20574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 w="1905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weather </a:t>
              </a:r>
            </a:p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in words</a:t>
              </a:r>
              <a:endParaRPr lang="en-US" sz="2400" dirty="0">
                <a:latin typeface="Gill Sans MT Condensed" pitchFamily="34" charset="0"/>
              </a:endParaRPr>
            </a:p>
          </p:txBody>
        </p:sp>
        <p:sp>
          <p:nvSpPr>
            <p:cNvPr id="114" name="Rectangle 34"/>
            <p:cNvSpPr/>
            <p:nvPr/>
          </p:nvSpPr>
          <p:spPr>
            <a:xfrm>
              <a:off x="3971113" y="5486401"/>
              <a:ext cx="1197356" cy="685800"/>
            </a:xfrm>
            <a:prstGeom prst="rect">
              <a:avLst/>
            </a:prstGeom>
            <a:gradFill flip="none" rotWithShape="1">
              <a:gsLst>
                <a:gs pos="0">
                  <a:srgbClr val="004F8A"/>
                </a:gs>
                <a:gs pos="100000">
                  <a:srgbClr val="002060"/>
                </a:gs>
              </a:gsLst>
              <a:lin ang="18900000" scaled="1"/>
              <a:tileRect/>
            </a:gradFill>
            <a:ln w="1905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bIns="0" rtlCol="0" anchor="ctr"/>
            <a:lstStyle/>
            <a:p>
              <a:pPr algn="ctr"/>
              <a:r>
                <a:rPr lang="en-US" sz="3000" dirty="0" smtClean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rPr>
                <a:t>…°C</a:t>
              </a:r>
              <a:endParaRPr lang="en-US" sz="3000" dirty="0">
                <a:solidFill>
                  <a:srgbClr val="FAA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170424" y="1900223"/>
            <a:ext cx="1198118" cy="4271978"/>
            <a:chOff x="5170424" y="1900223"/>
            <a:chExt cx="1198118" cy="4271978"/>
          </a:xfrm>
        </p:grpSpPr>
        <p:sp>
          <p:nvSpPr>
            <p:cNvPr id="13" name="Rectangle 12"/>
            <p:cNvSpPr/>
            <p:nvPr/>
          </p:nvSpPr>
          <p:spPr>
            <a:xfrm>
              <a:off x="5170424" y="1900223"/>
              <a:ext cx="1197864" cy="1528777"/>
            </a:xfrm>
            <a:prstGeom prst="rect">
              <a:avLst/>
            </a:prstGeom>
            <a:solidFill>
              <a:srgbClr val="00437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5214275" y="1989377"/>
              <a:ext cx="1096677" cy="1096677"/>
              <a:chOff x="3609943" y="2886078"/>
              <a:chExt cx="1096677" cy="1096677"/>
            </a:xfrm>
          </p:grpSpPr>
          <p:grpSp>
            <p:nvGrpSpPr>
              <p:cNvPr id="100" name="Group 99"/>
              <p:cNvGrpSpPr>
                <a:grpSpLocks noChangeAspect="1"/>
              </p:cNvGrpSpPr>
              <p:nvPr/>
            </p:nvGrpSpPr>
            <p:grpSpPr>
              <a:xfrm>
                <a:off x="3609943" y="2886078"/>
                <a:ext cx="1096677" cy="1096677"/>
                <a:chOff x="381000" y="2438400"/>
                <a:chExt cx="3048000" cy="3048000"/>
              </a:xfrm>
            </p:grpSpPr>
            <p:sp>
              <p:nvSpPr>
                <p:cNvPr id="102" name="16-Point Star 101"/>
                <p:cNvSpPr/>
                <p:nvPr/>
              </p:nvSpPr>
              <p:spPr>
                <a:xfrm>
                  <a:off x="381000" y="2438400"/>
                  <a:ext cx="3048000" cy="3048000"/>
                </a:xfrm>
                <a:prstGeom prst="star16">
                  <a:avLst>
                    <a:gd name="adj" fmla="val 30746"/>
                  </a:avLst>
                </a:prstGeom>
                <a:gradFill flip="none" rotWithShape="1">
                  <a:gsLst>
                    <a:gs pos="56000">
                      <a:srgbClr val="D98201"/>
                    </a:gs>
                    <a:gs pos="67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>
                  <a:off x="838200" y="2895600"/>
                  <a:ext cx="2133600" cy="21336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00"/>
                    </a:gs>
                    <a:gs pos="100000">
                      <a:srgbClr val="FFAA01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990600" y="3048000"/>
                  <a:ext cx="1828800" cy="1828800"/>
                </a:xfrm>
                <a:prstGeom prst="ellipse">
                  <a:avLst/>
                </a:prstGeom>
                <a:gradFill>
                  <a:gsLst>
                    <a:gs pos="0">
                      <a:schemeClr val="tx1">
                        <a:alpha val="0"/>
                      </a:schemeClr>
                    </a:gs>
                    <a:gs pos="100000">
                      <a:schemeClr val="tx1">
                        <a:alpha val="2800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1" name="Oval 5"/>
              <p:cNvSpPr/>
              <p:nvPr/>
            </p:nvSpPr>
            <p:spPr>
              <a:xfrm rot="306251">
                <a:off x="4117091" y="3424179"/>
                <a:ext cx="552587" cy="348281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5" name="Rectangle 26"/>
            <p:cNvSpPr/>
            <p:nvPr/>
          </p:nvSpPr>
          <p:spPr>
            <a:xfrm>
              <a:off x="5171186" y="3429001"/>
              <a:ext cx="1197356" cy="20574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 w="1905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weather </a:t>
              </a:r>
            </a:p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in words</a:t>
              </a:r>
              <a:endParaRPr lang="en-US" sz="2400" dirty="0">
                <a:latin typeface="Gill Sans MT Condensed" pitchFamily="34" charset="0"/>
              </a:endParaRPr>
            </a:p>
          </p:txBody>
        </p:sp>
        <p:sp>
          <p:nvSpPr>
            <p:cNvPr id="126" name="Rectangle 34"/>
            <p:cNvSpPr/>
            <p:nvPr/>
          </p:nvSpPr>
          <p:spPr>
            <a:xfrm>
              <a:off x="5171186" y="5486401"/>
              <a:ext cx="1197356" cy="685800"/>
            </a:xfrm>
            <a:prstGeom prst="rect">
              <a:avLst/>
            </a:prstGeom>
            <a:gradFill flip="none" rotWithShape="1">
              <a:gsLst>
                <a:gs pos="0">
                  <a:srgbClr val="004F8A"/>
                </a:gs>
                <a:gs pos="100000">
                  <a:srgbClr val="002060"/>
                </a:gs>
              </a:gsLst>
              <a:lin ang="18900000" scaled="1"/>
              <a:tileRect/>
            </a:gradFill>
            <a:ln w="1905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bIns="0" rtlCol="0" anchor="ctr"/>
            <a:lstStyle/>
            <a:p>
              <a:pPr algn="ctr"/>
              <a:r>
                <a:rPr lang="en-US" sz="3000" dirty="0" smtClean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rPr>
                <a:t>…°C</a:t>
              </a:r>
              <a:endParaRPr lang="en-US" sz="3000" dirty="0">
                <a:solidFill>
                  <a:srgbClr val="FAA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367780" y="1900223"/>
            <a:ext cx="1197864" cy="4271978"/>
            <a:chOff x="6367780" y="1900223"/>
            <a:chExt cx="1197864" cy="4271978"/>
          </a:xfrm>
        </p:grpSpPr>
        <p:sp>
          <p:nvSpPr>
            <p:cNvPr id="14" name="Rectangle 13"/>
            <p:cNvSpPr/>
            <p:nvPr/>
          </p:nvSpPr>
          <p:spPr>
            <a:xfrm>
              <a:off x="6367780" y="1900223"/>
              <a:ext cx="1197864" cy="1528777"/>
            </a:xfrm>
            <a:prstGeom prst="rect">
              <a:avLst/>
            </a:prstGeom>
            <a:solidFill>
              <a:srgbClr val="00437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6413906" y="2032660"/>
              <a:ext cx="1107641" cy="1096677"/>
              <a:chOff x="2033953" y="2994710"/>
              <a:chExt cx="1107641" cy="1096677"/>
            </a:xfrm>
          </p:grpSpPr>
          <p:grpSp>
            <p:nvGrpSpPr>
              <p:cNvPr id="116" name="Group 115"/>
              <p:cNvGrpSpPr>
                <a:grpSpLocks noChangeAspect="1"/>
              </p:cNvGrpSpPr>
              <p:nvPr/>
            </p:nvGrpSpPr>
            <p:grpSpPr>
              <a:xfrm>
                <a:off x="2044917" y="2994710"/>
                <a:ext cx="1096677" cy="1096677"/>
                <a:chOff x="381000" y="2438400"/>
                <a:chExt cx="3048000" cy="3048000"/>
              </a:xfrm>
            </p:grpSpPr>
            <p:sp>
              <p:nvSpPr>
                <p:cNvPr id="122" name="16-Point Star 121"/>
                <p:cNvSpPr/>
                <p:nvPr/>
              </p:nvSpPr>
              <p:spPr>
                <a:xfrm>
                  <a:off x="381000" y="2438400"/>
                  <a:ext cx="3048000" cy="3048000"/>
                </a:xfrm>
                <a:prstGeom prst="star16">
                  <a:avLst>
                    <a:gd name="adj" fmla="val 30746"/>
                  </a:avLst>
                </a:prstGeom>
                <a:gradFill flip="none" rotWithShape="1">
                  <a:gsLst>
                    <a:gs pos="56000">
                      <a:srgbClr val="D98201"/>
                    </a:gs>
                    <a:gs pos="67000">
                      <a:srgbClr val="FFC00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838200" y="2895600"/>
                  <a:ext cx="2133600" cy="21336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00"/>
                    </a:gs>
                    <a:gs pos="100000">
                      <a:srgbClr val="FFAA01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990600" y="3048000"/>
                  <a:ext cx="1828800" cy="1828800"/>
                </a:xfrm>
                <a:prstGeom prst="ellipse">
                  <a:avLst/>
                </a:prstGeom>
                <a:gradFill>
                  <a:gsLst>
                    <a:gs pos="0">
                      <a:schemeClr val="tx1">
                        <a:alpha val="0"/>
                      </a:schemeClr>
                    </a:gs>
                    <a:gs pos="100000">
                      <a:schemeClr val="tx1">
                        <a:alpha val="28000"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7" name="Group 116"/>
              <p:cNvGrpSpPr>
                <a:grpSpLocks noChangeAspect="1"/>
              </p:cNvGrpSpPr>
              <p:nvPr/>
            </p:nvGrpSpPr>
            <p:grpSpPr>
              <a:xfrm>
                <a:off x="2033953" y="3266712"/>
                <a:ext cx="1090247" cy="720731"/>
                <a:chOff x="2079285" y="3266711"/>
                <a:chExt cx="1123967" cy="743022"/>
              </a:xfrm>
            </p:grpSpPr>
            <p:sp>
              <p:nvSpPr>
                <p:cNvPr id="118" name="Oval 5"/>
                <p:cNvSpPr/>
                <p:nvPr/>
              </p:nvSpPr>
              <p:spPr>
                <a:xfrm rot="306251">
                  <a:off x="2309253" y="3443943"/>
                  <a:ext cx="840066" cy="529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9696" h="2514600">
                      <a:moveTo>
                        <a:pt x="1959592" y="0"/>
                      </a:moveTo>
                      <a:cubicBezTo>
                        <a:pt x="2455337" y="0"/>
                        <a:pt x="2858939" y="394508"/>
                        <a:pt x="2872595" y="886735"/>
                      </a:cubicBezTo>
                      <a:cubicBezTo>
                        <a:pt x="2959616" y="854984"/>
                        <a:pt x="3053596" y="838200"/>
                        <a:pt x="3151496" y="838200"/>
                      </a:cubicBezTo>
                      <a:cubicBezTo>
                        <a:pt x="3614421" y="838200"/>
                        <a:pt x="3989696" y="1213475"/>
                        <a:pt x="3989696" y="1676400"/>
                      </a:cubicBezTo>
                      <a:cubicBezTo>
                        <a:pt x="3989696" y="2139325"/>
                        <a:pt x="3614421" y="2514600"/>
                        <a:pt x="3151496" y="2514600"/>
                      </a:cubicBezTo>
                      <a:cubicBezTo>
                        <a:pt x="2854124" y="2514600"/>
                        <a:pt x="2592920" y="2359744"/>
                        <a:pt x="2447111" y="2124422"/>
                      </a:cubicBezTo>
                      <a:cubicBezTo>
                        <a:pt x="2363741" y="2161251"/>
                        <a:pt x="2271492" y="2181367"/>
                        <a:pt x="2174544" y="2181367"/>
                      </a:cubicBezTo>
                      <a:cubicBezTo>
                        <a:pt x="1912810" y="2181367"/>
                        <a:pt x="1685321" y="2034746"/>
                        <a:pt x="1571595" y="1818502"/>
                      </a:cubicBezTo>
                      <a:cubicBezTo>
                        <a:pt x="1433053" y="2081482"/>
                        <a:pt x="1156323" y="2258704"/>
                        <a:pt x="838200" y="2258704"/>
                      </a:cubicBezTo>
                      <a:cubicBezTo>
                        <a:pt x="375275" y="2258704"/>
                        <a:pt x="0" y="1883429"/>
                        <a:pt x="0" y="1420504"/>
                      </a:cubicBezTo>
                      <a:cubicBezTo>
                        <a:pt x="0" y="957579"/>
                        <a:pt x="375275" y="582304"/>
                        <a:pt x="838200" y="582304"/>
                      </a:cubicBezTo>
                      <a:cubicBezTo>
                        <a:pt x="927331" y="582304"/>
                        <a:pt x="1013212" y="596216"/>
                        <a:pt x="1093700" y="622273"/>
                      </a:cubicBezTo>
                      <a:cubicBezTo>
                        <a:pt x="1214891" y="260394"/>
                        <a:pt x="1556832" y="0"/>
                        <a:pt x="195959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51000"/>
                        <a:satMod val="130000"/>
                      </a:schemeClr>
                    </a:gs>
                    <a:gs pos="100000">
                      <a:srgbClr val="00B0F0"/>
                    </a:gs>
                  </a:gsLst>
                </a:gradFill>
                <a:ln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31750" h="1905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5"/>
                <p:cNvSpPr/>
                <p:nvPr/>
              </p:nvSpPr>
              <p:spPr>
                <a:xfrm>
                  <a:off x="2128718" y="3266711"/>
                  <a:ext cx="961882" cy="6062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9696" h="2514600">
                      <a:moveTo>
                        <a:pt x="1959592" y="0"/>
                      </a:moveTo>
                      <a:cubicBezTo>
                        <a:pt x="2455337" y="0"/>
                        <a:pt x="2858939" y="394508"/>
                        <a:pt x="2872595" y="886735"/>
                      </a:cubicBezTo>
                      <a:cubicBezTo>
                        <a:pt x="2959616" y="854984"/>
                        <a:pt x="3053596" y="838200"/>
                        <a:pt x="3151496" y="838200"/>
                      </a:cubicBezTo>
                      <a:cubicBezTo>
                        <a:pt x="3614421" y="838200"/>
                        <a:pt x="3989696" y="1213475"/>
                        <a:pt x="3989696" y="1676400"/>
                      </a:cubicBezTo>
                      <a:cubicBezTo>
                        <a:pt x="3989696" y="2139325"/>
                        <a:pt x="3614421" y="2514600"/>
                        <a:pt x="3151496" y="2514600"/>
                      </a:cubicBezTo>
                      <a:cubicBezTo>
                        <a:pt x="2854124" y="2514600"/>
                        <a:pt x="2592920" y="2359744"/>
                        <a:pt x="2447111" y="2124422"/>
                      </a:cubicBezTo>
                      <a:cubicBezTo>
                        <a:pt x="2363741" y="2161251"/>
                        <a:pt x="2271492" y="2181367"/>
                        <a:pt x="2174544" y="2181367"/>
                      </a:cubicBezTo>
                      <a:cubicBezTo>
                        <a:pt x="1912810" y="2181367"/>
                        <a:pt x="1685321" y="2034746"/>
                        <a:pt x="1571595" y="1818502"/>
                      </a:cubicBezTo>
                      <a:cubicBezTo>
                        <a:pt x="1433053" y="2081482"/>
                        <a:pt x="1156323" y="2258704"/>
                        <a:pt x="838200" y="2258704"/>
                      </a:cubicBezTo>
                      <a:cubicBezTo>
                        <a:pt x="375275" y="2258704"/>
                        <a:pt x="0" y="1883429"/>
                        <a:pt x="0" y="1420504"/>
                      </a:cubicBezTo>
                      <a:cubicBezTo>
                        <a:pt x="0" y="957579"/>
                        <a:pt x="375275" y="582304"/>
                        <a:pt x="838200" y="582304"/>
                      </a:cubicBezTo>
                      <a:cubicBezTo>
                        <a:pt x="927331" y="582304"/>
                        <a:pt x="1013212" y="596216"/>
                        <a:pt x="1093700" y="622273"/>
                      </a:cubicBezTo>
                      <a:cubicBezTo>
                        <a:pt x="1214891" y="260394"/>
                        <a:pt x="1556832" y="0"/>
                        <a:pt x="195959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51000"/>
                        <a:satMod val="130000"/>
                      </a:schemeClr>
                    </a:gs>
                    <a:gs pos="100000">
                      <a:srgbClr val="00B0F0"/>
                    </a:gs>
                  </a:gsLst>
                </a:gradFill>
                <a:ln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31750" h="1905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5"/>
                <p:cNvSpPr/>
                <p:nvPr/>
              </p:nvSpPr>
              <p:spPr>
                <a:xfrm>
                  <a:off x="2592798" y="3294173"/>
                  <a:ext cx="610454" cy="3847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9696" h="2514600">
                      <a:moveTo>
                        <a:pt x="1959592" y="0"/>
                      </a:moveTo>
                      <a:cubicBezTo>
                        <a:pt x="2455337" y="0"/>
                        <a:pt x="2858939" y="394508"/>
                        <a:pt x="2872595" y="886735"/>
                      </a:cubicBezTo>
                      <a:cubicBezTo>
                        <a:pt x="2959616" y="854984"/>
                        <a:pt x="3053596" y="838200"/>
                        <a:pt x="3151496" y="838200"/>
                      </a:cubicBezTo>
                      <a:cubicBezTo>
                        <a:pt x="3614421" y="838200"/>
                        <a:pt x="3989696" y="1213475"/>
                        <a:pt x="3989696" y="1676400"/>
                      </a:cubicBezTo>
                      <a:cubicBezTo>
                        <a:pt x="3989696" y="2139325"/>
                        <a:pt x="3614421" y="2514600"/>
                        <a:pt x="3151496" y="2514600"/>
                      </a:cubicBezTo>
                      <a:cubicBezTo>
                        <a:pt x="2854124" y="2514600"/>
                        <a:pt x="2592920" y="2359744"/>
                        <a:pt x="2447111" y="2124422"/>
                      </a:cubicBezTo>
                      <a:cubicBezTo>
                        <a:pt x="2363741" y="2161251"/>
                        <a:pt x="2271492" y="2181367"/>
                        <a:pt x="2174544" y="2181367"/>
                      </a:cubicBezTo>
                      <a:cubicBezTo>
                        <a:pt x="1912810" y="2181367"/>
                        <a:pt x="1685321" y="2034746"/>
                        <a:pt x="1571595" y="1818502"/>
                      </a:cubicBezTo>
                      <a:cubicBezTo>
                        <a:pt x="1433053" y="2081482"/>
                        <a:pt x="1156323" y="2258704"/>
                        <a:pt x="838200" y="2258704"/>
                      </a:cubicBezTo>
                      <a:cubicBezTo>
                        <a:pt x="375275" y="2258704"/>
                        <a:pt x="0" y="1883429"/>
                        <a:pt x="0" y="1420504"/>
                      </a:cubicBezTo>
                      <a:cubicBezTo>
                        <a:pt x="0" y="957579"/>
                        <a:pt x="375275" y="582304"/>
                        <a:pt x="838200" y="582304"/>
                      </a:cubicBezTo>
                      <a:cubicBezTo>
                        <a:pt x="927331" y="582304"/>
                        <a:pt x="1013212" y="596216"/>
                        <a:pt x="1093700" y="622273"/>
                      </a:cubicBezTo>
                      <a:cubicBezTo>
                        <a:pt x="1214891" y="260394"/>
                        <a:pt x="1556832" y="0"/>
                        <a:pt x="195959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51000"/>
                        <a:satMod val="130000"/>
                      </a:schemeClr>
                    </a:gs>
                    <a:gs pos="100000">
                      <a:srgbClr val="00B0F0"/>
                    </a:gs>
                  </a:gsLst>
                </a:gradFill>
                <a:ln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31750" h="1905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5"/>
                <p:cNvSpPr/>
                <p:nvPr/>
              </p:nvSpPr>
              <p:spPr>
                <a:xfrm>
                  <a:off x="2079285" y="3624980"/>
                  <a:ext cx="610454" cy="3847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9696" h="2514600">
                      <a:moveTo>
                        <a:pt x="1959592" y="0"/>
                      </a:moveTo>
                      <a:cubicBezTo>
                        <a:pt x="2455337" y="0"/>
                        <a:pt x="2858939" y="394508"/>
                        <a:pt x="2872595" y="886735"/>
                      </a:cubicBezTo>
                      <a:cubicBezTo>
                        <a:pt x="2959616" y="854984"/>
                        <a:pt x="3053596" y="838200"/>
                        <a:pt x="3151496" y="838200"/>
                      </a:cubicBezTo>
                      <a:cubicBezTo>
                        <a:pt x="3614421" y="838200"/>
                        <a:pt x="3989696" y="1213475"/>
                        <a:pt x="3989696" y="1676400"/>
                      </a:cubicBezTo>
                      <a:cubicBezTo>
                        <a:pt x="3989696" y="2139325"/>
                        <a:pt x="3614421" y="2514600"/>
                        <a:pt x="3151496" y="2514600"/>
                      </a:cubicBezTo>
                      <a:cubicBezTo>
                        <a:pt x="2854124" y="2514600"/>
                        <a:pt x="2592920" y="2359744"/>
                        <a:pt x="2447111" y="2124422"/>
                      </a:cubicBezTo>
                      <a:cubicBezTo>
                        <a:pt x="2363741" y="2161251"/>
                        <a:pt x="2271492" y="2181367"/>
                        <a:pt x="2174544" y="2181367"/>
                      </a:cubicBezTo>
                      <a:cubicBezTo>
                        <a:pt x="1912810" y="2181367"/>
                        <a:pt x="1685321" y="2034746"/>
                        <a:pt x="1571595" y="1818502"/>
                      </a:cubicBezTo>
                      <a:cubicBezTo>
                        <a:pt x="1433053" y="2081482"/>
                        <a:pt x="1156323" y="2258704"/>
                        <a:pt x="838200" y="2258704"/>
                      </a:cubicBezTo>
                      <a:cubicBezTo>
                        <a:pt x="375275" y="2258704"/>
                        <a:pt x="0" y="1883429"/>
                        <a:pt x="0" y="1420504"/>
                      </a:cubicBezTo>
                      <a:cubicBezTo>
                        <a:pt x="0" y="957579"/>
                        <a:pt x="375275" y="582304"/>
                        <a:pt x="838200" y="582304"/>
                      </a:cubicBezTo>
                      <a:cubicBezTo>
                        <a:pt x="927331" y="582304"/>
                        <a:pt x="1013212" y="596216"/>
                        <a:pt x="1093700" y="622273"/>
                      </a:cubicBezTo>
                      <a:cubicBezTo>
                        <a:pt x="1214891" y="260394"/>
                        <a:pt x="1556832" y="0"/>
                        <a:pt x="195959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shade val="51000"/>
                        <a:satMod val="130000"/>
                      </a:schemeClr>
                    </a:gs>
                    <a:gs pos="100000">
                      <a:srgbClr val="00B0F0"/>
                    </a:gs>
                  </a:gsLst>
                </a:gradFill>
                <a:ln/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31750" h="19050"/>
                </a:sp3d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27" name="Rectangle 26"/>
            <p:cNvSpPr/>
            <p:nvPr/>
          </p:nvSpPr>
          <p:spPr>
            <a:xfrm>
              <a:off x="6367780" y="3429001"/>
              <a:ext cx="1197356" cy="20574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 w="1905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weather </a:t>
              </a:r>
            </a:p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in words</a:t>
              </a:r>
              <a:endParaRPr lang="en-US" sz="2400" dirty="0">
                <a:latin typeface="Gill Sans MT Condensed" pitchFamily="34" charset="0"/>
              </a:endParaRPr>
            </a:p>
          </p:txBody>
        </p:sp>
        <p:sp>
          <p:nvSpPr>
            <p:cNvPr id="128" name="Rectangle 34"/>
            <p:cNvSpPr/>
            <p:nvPr/>
          </p:nvSpPr>
          <p:spPr>
            <a:xfrm>
              <a:off x="6367780" y="5486401"/>
              <a:ext cx="1197356" cy="685800"/>
            </a:xfrm>
            <a:prstGeom prst="rect">
              <a:avLst/>
            </a:prstGeom>
            <a:gradFill flip="none" rotWithShape="1">
              <a:gsLst>
                <a:gs pos="0">
                  <a:srgbClr val="004F8A"/>
                </a:gs>
                <a:gs pos="100000">
                  <a:srgbClr val="002060"/>
                </a:gs>
              </a:gsLst>
              <a:lin ang="18900000" scaled="1"/>
              <a:tileRect/>
            </a:gradFill>
            <a:ln w="1905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bIns="0" rtlCol="0" anchor="ctr"/>
            <a:lstStyle/>
            <a:p>
              <a:pPr algn="ctr"/>
              <a:r>
                <a:rPr lang="en-US" sz="3000" dirty="0" smtClean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rPr>
                <a:t>…°C</a:t>
              </a:r>
              <a:endParaRPr lang="en-US" sz="3000" dirty="0">
                <a:solidFill>
                  <a:srgbClr val="FAA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7565644" y="1900223"/>
            <a:ext cx="1197356" cy="4271977"/>
            <a:chOff x="7565644" y="1900223"/>
            <a:chExt cx="1197356" cy="4271977"/>
          </a:xfrm>
        </p:grpSpPr>
        <p:sp>
          <p:nvSpPr>
            <p:cNvPr id="15" name="Rectangle 14"/>
            <p:cNvSpPr/>
            <p:nvPr/>
          </p:nvSpPr>
          <p:spPr>
            <a:xfrm>
              <a:off x="7565644" y="1900223"/>
              <a:ext cx="1197356" cy="1528777"/>
            </a:xfrm>
            <a:prstGeom prst="rect">
              <a:avLst/>
            </a:prstGeom>
            <a:solidFill>
              <a:srgbClr val="004376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7710133" y="2100252"/>
              <a:ext cx="908377" cy="908377"/>
              <a:chOff x="381000" y="2438400"/>
              <a:chExt cx="3048000" cy="3048000"/>
            </a:xfrm>
          </p:grpSpPr>
          <p:sp>
            <p:nvSpPr>
              <p:cNvPr id="106" name="16-Point Star 105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9" name="Rectangle 26"/>
            <p:cNvSpPr/>
            <p:nvPr/>
          </p:nvSpPr>
          <p:spPr>
            <a:xfrm>
              <a:off x="7574043" y="3429000"/>
              <a:ext cx="1188957" cy="20574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8900000" scaled="1"/>
              <a:tileRect/>
            </a:gradFill>
            <a:ln w="1905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weather </a:t>
              </a:r>
            </a:p>
            <a:p>
              <a:pPr algn="ctr"/>
              <a:r>
                <a:rPr lang="en-US" sz="2400" dirty="0" smtClean="0">
                  <a:latin typeface="Gill Sans MT Condensed" pitchFamily="34" charset="0"/>
                </a:rPr>
                <a:t>in words</a:t>
              </a:r>
              <a:endParaRPr lang="en-US" sz="2400" dirty="0">
                <a:latin typeface="Gill Sans MT Condensed" pitchFamily="34" charset="0"/>
              </a:endParaRPr>
            </a:p>
          </p:txBody>
        </p:sp>
        <p:sp>
          <p:nvSpPr>
            <p:cNvPr id="130" name="Rectangle 34"/>
            <p:cNvSpPr/>
            <p:nvPr/>
          </p:nvSpPr>
          <p:spPr>
            <a:xfrm>
              <a:off x="7574043" y="5486400"/>
              <a:ext cx="1188957" cy="685800"/>
            </a:xfrm>
            <a:prstGeom prst="rect">
              <a:avLst/>
            </a:prstGeom>
            <a:gradFill flip="none" rotWithShape="1">
              <a:gsLst>
                <a:gs pos="0">
                  <a:srgbClr val="004F8A"/>
                </a:gs>
                <a:gs pos="100000">
                  <a:srgbClr val="002060"/>
                </a:gs>
              </a:gsLst>
              <a:lin ang="18900000" scaled="1"/>
              <a:tileRect/>
            </a:gradFill>
            <a:ln w="1905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bIns="0" rtlCol="0" anchor="ctr"/>
            <a:lstStyle/>
            <a:p>
              <a:pPr algn="ctr"/>
              <a:r>
                <a:rPr lang="en-US" sz="3000" dirty="0" smtClean="0">
                  <a:solidFill>
                    <a:srgbClr val="FAA7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 Black" pitchFamily="34" charset="0"/>
                </a:rPr>
                <a:t>…°C</a:t>
              </a:r>
              <a:endParaRPr lang="en-US" sz="3000" dirty="0">
                <a:solidFill>
                  <a:srgbClr val="FAA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711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071694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Last but not least…</a:t>
            </a:r>
            <a:endParaRPr lang="en-US" sz="4800" b="1" dirty="0"/>
          </a:p>
        </p:txBody>
      </p:sp>
      <p:sp>
        <p:nvSpPr>
          <p:cNvPr id="131" name="Rectangle 26"/>
          <p:cNvSpPr/>
          <p:nvPr/>
        </p:nvSpPr>
        <p:spPr>
          <a:xfrm>
            <a:off x="609600" y="2819400"/>
            <a:ext cx="7848600" cy="3276601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8900000" scaled="1"/>
            <a:tileRect/>
          </a:gradFill>
          <a:ln w="19050"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i="1" dirty="0" smtClean="0">
                <a:latin typeface="Gill Sans MT Condensed" pitchFamily="34" charset="0"/>
              </a:rPr>
              <a:t>A swarm of bees in may</a:t>
            </a:r>
          </a:p>
          <a:p>
            <a:pPr algn="ctr"/>
            <a:r>
              <a:rPr lang="en-US" sz="6600" i="1" dirty="0" smtClean="0">
                <a:latin typeface="Gill Sans MT Condensed" pitchFamily="34" charset="0"/>
              </a:rPr>
              <a:t>is worth a load of hay.</a:t>
            </a:r>
            <a:endParaRPr lang="en-US" sz="6600" i="1" dirty="0">
              <a:latin typeface="Gill Sans MT Condensed" pitchFamily="34" charset="0"/>
            </a:endParaRPr>
          </a:p>
        </p:txBody>
      </p:sp>
      <p:pic>
        <p:nvPicPr>
          <p:cNvPr id="1026" name="Picture 2" descr="http://www.somediasolutions.com/wp-content/uploads/2012/11/ss_bee-swarm-291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0800" y="279662"/>
            <a:ext cx="3276600" cy="33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8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1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2050" name="Picture 2" descr="https://i.ytimg.com/vi/v8EmhvDKUCQ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812" r="12188"/>
          <a:stretch/>
        </p:blipFill>
        <p:spPr bwMode="auto">
          <a:xfrm>
            <a:off x="1" y="-7204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7200" y="5791200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r>
              <a:rPr lang="de-CH" sz="3600" b="1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your</a:t>
            </a:r>
            <a:r>
              <a:rPr lang="de-CH" sz="36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CH" sz="3600" b="1" dirty="0" err="1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name</a:t>
            </a:r>
            <a:r>
              <a:rPr lang="de-CH" sz="36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de-CH" sz="36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38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Icons</a:t>
            </a:r>
            <a:endParaRPr lang="en-US" dirty="0"/>
          </a:p>
        </p:txBody>
      </p:sp>
      <p:grpSp>
        <p:nvGrpSpPr>
          <p:cNvPr id="2055" name="Group 2054"/>
          <p:cNvGrpSpPr/>
          <p:nvPr/>
        </p:nvGrpSpPr>
        <p:grpSpPr>
          <a:xfrm>
            <a:off x="2385604" y="1251115"/>
            <a:ext cx="1102624" cy="1313829"/>
            <a:chOff x="2202837" y="1251115"/>
            <a:chExt cx="1102624" cy="1313829"/>
          </a:xfrm>
        </p:grpSpPr>
        <p:grpSp>
          <p:nvGrpSpPr>
            <p:cNvPr id="12" name="Group 11"/>
            <p:cNvGrpSpPr/>
            <p:nvPr/>
          </p:nvGrpSpPr>
          <p:grpSpPr>
            <a:xfrm>
              <a:off x="2202837" y="1251115"/>
              <a:ext cx="908377" cy="908377"/>
              <a:chOff x="381000" y="2438400"/>
              <a:chExt cx="3048000" cy="3048000"/>
            </a:xfrm>
          </p:grpSpPr>
          <p:sp>
            <p:nvSpPr>
              <p:cNvPr id="11" name="16-Point Star 10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Oval 5"/>
            <p:cNvSpPr/>
            <p:nvPr/>
          </p:nvSpPr>
          <p:spPr>
            <a:xfrm>
              <a:off x="2467601" y="1473674"/>
              <a:ext cx="837860" cy="528080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8" name="TextBox 2047"/>
            <p:cNvSpPr txBox="1"/>
            <p:nvPr/>
          </p:nvSpPr>
          <p:spPr>
            <a:xfrm>
              <a:off x="2417477" y="1894143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625846" y="1790870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775642" y="1918613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12859" y="1321902"/>
            <a:ext cx="1123967" cy="1172254"/>
            <a:chOff x="413681" y="2061870"/>
            <a:chExt cx="1123967" cy="1172254"/>
          </a:xfrm>
        </p:grpSpPr>
        <p:sp>
          <p:nvSpPr>
            <p:cNvPr id="106" name="Oval 5"/>
            <p:cNvSpPr/>
            <p:nvPr/>
          </p:nvSpPr>
          <p:spPr>
            <a:xfrm rot="306251">
              <a:off x="643649" y="2239102"/>
              <a:ext cx="840066" cy="529471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5"/>
            <p:cNvSpPr/>
            <p:nvPr/>
          </p:nvSpPr>
          <p:spPr>
            <a:xfrm>
              <a:off x="463114" y="2061870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>
              <a:spLocks noChangeAspect="1"/>
            </p:cNvSpPr>
            <p:nvPr/>
          </p:nvSpPr>
          <p:spPr bwMode="auto">
            <a:xfrm rot="20477190" flipV="1">
              <a:off x="927031" y="2991705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" name="Freeform 108"/>
            <p:cNvSpPr>
              <a:spLocks noChangeAspect="1"/>
            </p:cNvSpPr>
            <p:nvPr/>
          </p:nvSpPr>
          <p:spPr bwMode="auto">
            <a:xfrm rot="20477190" flipV="1">
              <a:off x="1031976" y="3085305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Freeform 109"/>
            <p:cNvSpPr>
              <a:spLocks noChangeAspect="1"/>
            </p:cNvSpPr>
            <p:nvPr/>
          </p:nvSpPr>
          <p:spPr bwMode="auto">
            <a:xfrm rot="20477190" flipV="1">
              <a:off x="1061222" y="2946248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1" name="Freeform 110"/>
            <p:cNvSpPr>
              <a:spLocks noChangeAspect="1"/>
            </p:cNvSpPr>
            <p:nvPr/>
          </p:nvSpPr>
          <p:spPr bwMode="auto">
            <a:xfrm rot="20477190" flipV="1">
              <a:off x="806996" y="3054928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2" name="Freeform 111"/>
            <p:cNvSpPr>
              <a:spLocks noChangeAspect="1"/>
            </p:cNvSpPr>
            <p:nvPr/>
          </p:nvSpPr>
          <p:spPr bwMode="auto">
            <a:xfrm rot="20477190" flipV="1">
              <a:off x="1170148" y="2937748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3" name="Freeform 112"/>
            <p:cNvSpPr>
              <a:spLocks noChangeAspect="1"/>
            </p:cNvSpPr>
            <p:nvPr/>
          </p:nvSpPr>
          <p:spPr bwMode="auto">
            <a:xfrm rot="20477190" flipV="1">
              <a:off x="804497" y="2888774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4" name="Freeform 113"/>
            <p:cNvSpPr>
              <a:spLocks noChangeAspect="1"/>
            </p:cNvSpPr>
            <p:nvPr/>
          </p:nvSpPr>
          <p:spPr bwMode="auto">
            <a:xfrm rot="20477190" flipV="1">
              <a:off x="943744" y="2811774"/>
              <a:ext cx="73623" cy="148819"/>
            </a:xfrm>
            <a:custGeom>
              <a:avLst/>
              <a:gdLst/>
              <a:ahLst/>
              <a:cxnLst/>
              <a:rect l="l" t="t" r="r" b="b"/>
              <a:pathLst>
                <a:path w="280691" h="557784">
                  <a:moveTo>
                    <a:pt x="143099" y="0"/>
                  </a:moveTo>
                  <a:cubicBezTo>
                    <a:pt x="220151" y="0"/>
                    <a:pt x="280691" y="60153"/>
                    <a:pt x="280691" y="136713"/>
                  </a:cubicBezTo>
                  <a:cubicBezTo>
                    <a:pt x="280691" y="218727"/>
                    <a:pt x="216549" y="281559"/>
                    <a:pt x="143099" y="557784"/>
                  </a:cubicBezTo>
                  <a:cubicBezTo>
                    <a:pt x="75363" y="291084"/>
                    <a:pt x="0" y="229676"/>
                    <a:pt x="0" y="136713"/>
                  </a:cubicBezTo>
                  <a:cubicBezTo>
                    <a:pt x="0" y="43750"/>
                    <a:pt x="66047" y="0"/>
                    <a:pt x="143099" y="0"/>
                  </a:cubicBezTo>
                  <a:close/>
                </a:path>
              </a:pathLst>
            </a:custGeom>
            <a:gradFill>
              <a:gsLst>
                <a:gs pos="100000">
                  <a:srgbClr val="00B0F0">
                    <a:lumMod val="30000"/>
                    <a:lumOff val="70000"/>
                  </a:srgbClr>
                </a:gs>
                <a:gs pos="0">
                  <a:srgbClr val="0070C0">
                    <a:lumMod val="65000"/>
                    <a:lumOff val="35000"/>
                  </a:srgbClr>
                </a:gs>
              </a:gsLst>
              <a:lin ang="0" scaled="1"/>
            </a:gradFill>
            <a:ln w="3175" cap="flat" cmpd="sng" algn="ctr">
              <a:noFill/>
              <a:prstDash val="soli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1144625" y="2379394"/>
              <a:ext cx="154362" cy="351132"/>
            </a:xfrm>
            <a:custGeom>
              <a:avLst/>
              <a:gdLst>
                <a:gd name="connsiteX0" fmla="*/ 97155 w 173355"/>
                <a:gd name="connsiteY0" fmla="*/ 0 h 514350"/>
                <a:gd name="connsiteX1" fmla="*/ 78105 w 173355"/>
                <a:gd name="connsiteY1" fmla="*/ 238125 h 514350"/>
                <a:gd name="connsiteX2" fmla="*/ 173355 w 173355"/>
                <a:gd name="connsiteY2" fmla="*/ 278130 h 514350"/>
                <a:gd name="connsiteX3" fmla="*/ 15240 w 173355"/>
                <a:gd name="connsiteY3" fmla="*/ 514350 h 514350"/>
                <a:gd name="connsiteX4" fmla="*/ 87630 w 173355"/>
                <a:gd name="connsiteY4" fmla="*/ 308610 h 514350"/>
                <a:gd name="connsiteX5" fmla="*/ 0 w 173355"/>
                <a:gd name="connsiteY5" fmla="*/ 285750 h 514350"/>
                <a:gd name="connsiteX6" fmla="*/ 55245 w 173355"/>
                <a:gd name="connsiteY6" fmla="*/ 120015 h 514350"/>
                <a:gd name="connsiteX7" fmla="*/ 97155 w 173355"/>
                <a:gd name="connsiteY7" fmla="*/ 0 h 514350"/>
                <a:gd name="connsiteX0" fmla="*/ 95250 w 173355"/>
                <a:gd name="connsiteY0" fmla="*/ 17145 h 394335"/>
                <a:gd name="connsiteX1" fmla="*/ 78105 w 173355"/>
                <a:gd name="connsiteY1" fmla="*/ 118110 h 394335"/>
                <a:gd name="connsiteX2" fmla="*/ 173355 w 173355"/>
                <a:gd name="connsiteY2" fmla="*/ 158115 h 394335"/>
                <a:gd name="connsiteX3" fmla="*/ 15240 w 173355"/>
                <a:gd name="connsiteY3" fmla="*/ 394335 h 394335"/>
                <a:gd name="connsiteX4" fmla="*/ 87630 w 173355"/>
                <a:gd name="connsiteY4" fmla="*/ 188595 h 394335"/>
                <a:gd name="connsiteX5" fmla="*/ 0 w 173355"/>
                <a:gd name="connsiteY5" fmla="*/ 165735 h 394335"/>
                <a:gd name="connsiteX6" fmla="*/ 55245 w 173355"/>
                <a:gd name="connsiteY6" fmla="*/ 0 h 394335"/>
                <a:gd name="connsiteX7" fmla="*/ 95250 w 173355"/>
                <a:gd name="connsiteY7" fmla="*/ 1714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355" h="394335">
                  <a:moveTo>
                    <a:pt x="95250" y="17145"/>
                  </a:moveTo>
                  <a:lnTo>
                    <a:pt x="78105" y="118110"/>
                  </a:lnTo>
                  <a:lnTo>
                    <a:pt x="173355" y="158115"/>
                  </a:lnTo>
                  <a:lnTo>
                    <a:pt x="15240" y="394335"/>
                  </a:lnTo>
                  <a:lnTo>
                    <a:pt x="87630" y="188595"/>
                  </a:lnTo>
                  <a:lnTo>
                    <a:pt x="0" y="165735"/>
                  </a:lnTo>
                  <a:lnTo>
                    <a:pt x="55245" y="0"/>
                  </a:lnTo>
                  <a:lnTo>
                    <a:pt x="95250" y="1714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5"/>
            <p:cNvSpPr/>
            <p:nvPr/>
          </p:nvSpPr>
          <p:spPr>
            <a:xfrm>
              <a:off x="927194" y="2089332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5"/>
            <p:cNvSpPr/>
            <p:nvPr/>
          </p:nvSpPr>
          <p:spPr>
            <a:xfrm>
              <a:off x="413681" y="2420139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794340" y="2517015"/>
              <a:ext cx="132854" cy="302207"/>
            </a:xfrm>
            <a:custGeom>
              <a:avLst/>
              <a:gdLst>
                <a:gd name="connsiteX0" fmla="*/ 97155 w 173355"/>
                <a:gd name="connsiteY0" fmla="*/ 0 h 514350"/>
                <a:gd name="connsiteX1" fmla="*/ 78105 w 173355"/>
                <a:gd name="connsiteY1" fmla="*/ 238125 h 514350"/>
                <a:gd name="connsiteX2" fmla="*/ 173355 w 173355"/>
                <a:gd name="connsiteY2" fmla="*/ 278130 h 514350"/>
                <a:gd name="connsiteX3" fmla="*/ 15240 w 173355"/>
                <a:gd name="connsiteY3" fmla="*/ 514350 h 514350"/>
                <a:gd name="connsiteX4" fmla="*/ 87630 w 173355"/>
                <a:gd name="connsiteY4" fmla="*/ 308610 h 514350"/>
                <a:gd name="connsiteX5" fmla="*/ 0 w 173355"/>
                <a:gd name="connsiteY5" fmla="*/ 285750 h 514350"/>
                <a:gd name="connsiteX6" fmla="*/ 55245 w 173355"/>
                <a:gd name="connsiteY6" fmla="*/ 120015 h 514350"/>
                <a:gd name="connsiteX7" fmla="*/ 97155 w 173355"/>
                <a:gd name="connsiteY7" fmla="*/ 0 h 514350"/>
                <a:gd name="connsiteX0" fmla="*/ 95250 w 173355"/>
                <a:gd name="connsiteY0" fmla="*/ 17145 h 394335"/>
                <a:gd name="connsiteX1" fmla="*/ 78105 w 173355"/>
                <a:gd name="connsiteY1" fmla="*/ 118110 h 394335"/>
                <a:gd name="connsiteX2" fmla="*/ 173355 w 173355"/>
                <a:gd name="connsiteY2" fmla="*/ 158115 h 394335"/>
                <a:gd name="connsiteX3" fmla="*/ 15240 w 173355"/>
                <a:gd name="connsiteY3" fmla="*/ 394335 h 394335"/>
                <a:gd name="connsiteX4" fmla="*/ 87630 w 173355"/>
                <a:gd name="connsiteY4" fmla="*/ 188595 h 394335"/>
                <a:gd name="connsiteX5" fmla="*/ 0 w 173355"/>
                <a:gd name="connsiteY5" fmla="*/ 165735 h 394335"/>
                <a:gd name="connsiteX6" fmla="*/ 55245 w 173355"/>
                <a:gd name="connsiteY6" fmla="*/ 0 h 394335"/>
                <a:gd name="connsiteX7" fmla="*/ 95250 w 173355"/>
                <a:gd name="connsiteY7" fmla="*/ 1714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355" h="394335">
                  <a:moveTo>
                    <a:pt x="95250" y="17145"/>
                  </a:moveTo>
                  <a:lnTo>
                    <a:pt x="78105" y="118110"/>
                  </a:lnTo>
                  <a:lnTo>
                    <a:pt x="173355" y="158115"/>
                  </a:lnTo>
                  <a:lnTo>
                    <a:pt x="15240" y="394335"/>
                  </a:lnTo>
                  <a:lnTo>
                    <a:pt x="87630" y="188595"/>
                  </a:lnTo>
                  <a:lnTo>
                    <a:pt x="0" y="165735"/>
                  </a:lnTo>
                  <a:lnTo>
                    <a:pt x="55245" y="0"/>
                  </a:lnTo>
                  <a:lnTo>
                    <a:pt x="95250" y="1714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6" name="Group 2055"/>
          <p:cNvGrpSpPr/>
          <p:nvPr/>
        </p:nvGrpSpPr>
        <p:grpSpPr>
          <a:xfrm>
            <a:off x="7639633" y="1305800"/>
            <a:ext cx="1047167" cy="1204459"/>
            <a:chOff x="6857264" y="1347506"/>
            <a:chExt cx="1047167" cy="1204459"/>
          </a:xfrm>
        </p:grpSpPr>
        <p:grpSp>
          <p:nvGrpSpPr>
            <p:cNvPr id="158" name="Group 157"/>
            <p:cNvGrpSpPr/>
            <p:nvPr/>
          </p:nvGrpSpPr>
          <p:grpSpPr>
            <a:xfrm>
              <a:off x="6857264" y="1347506"/>
              <a:ext cx="908377" cy="908377"/>
              <a:chOff x="381000" y="2438400"/>
              <a:chExt cx="3048000" cy="3048000"/>
            </a:xfrm>
          </p:grpSpPr>
          <p:sp>
            <p:nvSpPr>
              <p:cNvPr id="159" name="16-Point Star 158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0" name="Oval 5"/>
            <p:cNvSpPr/>
            <p:nvPr/>
          </p:nvSpPr>
          <p:spPr>
            <a:xfrm rot="306251">
              <a:off x="7118725" y="1762743"/>
              <a:ext cx="630489" cy="397380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52" name="Group 2051"/>
            <p:cNvGrpSpPr/>
            <p:nvPr/>
          </p:nvGrpSpPr>
          <p:grpSpPr>
            <a:xfrm flipH="1">
              <a:off x="7207696" y="2223215"/>
              <a:ext cx="439274" cy="328750"/>
              <a:chOff x="1012089" y="4407504"/>
              <a:chExt cx="439274" cy="328750"/>
            </a:xfrm>
          </p:grpSpPr>
          <p:sp>
            <p:nvSpPr>
              <p:cNvPr id="122" name="Freeform 121"/>
              <p:cNvSpPr>
                <a:spLocks noChangeAspect="1"/>
              </p:cNvSpPr>
              <p:nvPr/>
            </p:nvSpPr>
            <p:spPr bwMode="auto">
              <a:xfrm rot="20477190" flipV="1">
                <a:off x="1134623" y="45874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4" name="Freeform 123"/>
              <p:cNvSpPr>
                <a:spLocks noChangeAspect="1"/>
              </p:cNvSpPr>
              <p:nvPr/>
            </p:nvSpPr>
            <p:spPr bwMode="auto">
              <a:xfrm rot="20477190" flipV="1">
                <a:off x="1268814" y="45419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6" name="Freeform 125"/>
              <p:cNvSpPr>
                <a:spLocks noChangeAspect="1"/>
              </p:cNvSpPr>
              <p:nvPr/>
            </p:nvSpPr>
            <p:spPr bwMode="auto">
              <a:xfrm rot="20477190" flipV="1">
                <a:off x="1377740" y="45334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7" name="Freeform 126"/>
              <p:cNvSpPr>
                <a:spLocks noChangeAspect="1"/>
              </p:cNvSpPr>
              <p:nvPr/>
            </p:nvSpPr>
            <p:spPr bwMode="auto">
              <a:xfrm rot="20477190" flipV="1">
                <a:off x="1012089" y="4484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Freeform 127"/>
              <p:cNvSpPr>
                <a:spLocks noChangeAspect="1"/>
              </p:cNvSpPr>
              <p:nvPr/>
            </p:nvSpPr>
            <p:spPr bwMode="auto">
              <a:xfrm rot="20477190" flipV="1">
                <a:off x="1151336" y="4407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29" name="Freeform 128"/>
            <p:cNvSpPr/>
            <p:nvPr/>
          </p:nvSpPr>
          <p:spPr>
            <a:xfrm>
              <a:off x="7555822" y="1890520"/>
              <a:ext cx="154362" cy="351132"/>
            </a:xfrm>
            <a:custGeom>
              <a:avLst/>
              <a:gdLst>
                <a:gd name="connsiteX0" fmla="*/ 97155 w 173355"/>
                <a:gd name="connsiteY0" fmla="*/ 0 h 514350"/>
                <a:gd name="connsiteX1" fmla="*/ 78105 w 173355"/>
                <a:gd name="connsiteY1" fmla="*/ 238125 h 514350"/>
                <a:gd name="connsiteX2" fmla="*/ 173355 w 173355"/>
                <a:gd name="connsiteY2" fmla="*/ 278130 h 514350"/>
                <a:gd name="connsiteX3" fmla="*/ 15240 w 173355"/>
                <a:gd name="connsiteY3" fmla="*/ 514350 h 514350"/>
                <a:gd name="connsiteX4" fmla="*/ 87630 w 173355"/>
                <a:gd name="connsiteY4" fmla="*/ 308610 h 514350"/>
                <a:gd name="connsiteX5" fmla="*/ 0 w 173355"/>
                <a:gd name="connsiteY5" fmla="*/ 285750 h 514350"/>
                <a:gd name="connsiteX6" fmla="*/ 55245 w 173355"/>
                <a:gd name="connsiteY6" fmla="*/ 120015 h 514350"/>
                <a:gd name="connsiteX7" fmla="*/ 97155 w 173355"/>
                <a:gd name="connsiteY7" fmla="*/ 0 h 514350"/>
                <a:gd name="connsiteX0" fmla="*/ 95250 w 173355"/>
                <a:gd name="connsiteY0" fmla="*/ 17145 h 394335"/>
                <a:gd name="connsiteX1" fmla="*/ 78105 w 173355"/>
                <a:gd name="connsiteY1" fmla="*/ 118110 h 394335"/>
                <a:gd name="connsiteX2" fmla="*/ 173355 w 173355"/>
                <a:gd name="connsiteY2" fmla="*/ 158115 h 394335"/>
                <a:gd name="connsiteX3" fmla="*/ 15240 w 173355"/>
                <a:gd name="connsiteY3" fmla="*/ 394335 h 394335"/>
                <a:gd name="connsiteX4" fmla="*/ 87630 w 173355"/>
                <a:gd name="connsiteY4" fmla="*/ 188595 h 394335"/>
                <a:gd name="connsiteX5" fmla="*/ 0 w 173355"/>
                <a:gd name="connsiteY5" fmla="*/ 165735 h 394335"/>
                <a:gd name="connsiteX6" fmla="*/ 55245 w 173355"/>
                <a:gd name="connsiteY6" fmla="*/ 0 h 394335"/>
                <a:gd name="connsiteX7" fmla="*/ 95250 w 173355"/>
                <a:gd name="connsiteY7" fmla="*/ 1714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355" h="394335">
                  <a:moveTo>
                    <a:pt x="95250" y="17145"/>
                  </a:moveTo>
                  <a:lnTo>
                    <a:pt x="78105" y="118110"/>
                  </a:lnTo>
                  <a:lnTo>
                    <a:pt x="173355" y="158115"/>
                  </a:lnTo>
                  <a:lnTo>
                    <a:pt x="15240" y="394335"/>
                  </a:lnTo>
                  <a:lnTo>
                    <a:pt x="87630" y="188595"/>
                  </a:lnTo>
                  <a:lnTo>
                    <a:pt x="0" y="165735"/>
                  </a:lnTo>
                  <a:lnTo>
                    <a:pt x="55245" y="0"/>
                  </a:lnTo>
                  <a:lnTo>
                    <a:pt x="95250" y="1714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5"/>
            <p:cNvSpPr/>
            <p:nvPr/>
          </p:nvSpPr>
          <p:spPr>
            <a:xfrm>
              <a:off x="7393713" y="1663319"/>
              <a:ext cx="510718" cy="321892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7319599" y="1995417"/>
              <a:ext cx="132854" cy="302207"/>
            </a:xfrm>
            <a:custGeom>
              <a:avLst/>
              <a:gdLst>
                <a:gd name="connsiteX0" fmla="*/ 97155 w 173355"/>
                <a:gd name="connsiteY0" fmla="*/ 0 h 514350"/>
                <a:gd name="connsiteX1" fmla="*/ 78105 w 173355"/>
                <a:gd name="connsiteY1" fmla="*/ 238125 h 514350"/>
                <a:gd name="connsiteX2" fmla="*/ 173355 w 173355"/>
                <a:gd name="connsiteY2" fmla="*/ 278130 h 514350"/>
                <a:gd name="connsiteX3" fmla="*/ 15240 w 173355"/>
                <a:gd name="connsiteY3" fmla="*/ 514350 h 514350"/>
                <a:gd name="connsiteX4" fmla="*/ 87630 w 173355"/>
                <a:gd name="connsiteY4" fmla="*/ 308610 h 514350"/>
                <a:gd name="connsiteX5" fmla="*/ 0 w 173355"/>
                <a:gd name="connsiteY5" fmla="*/ 285750 h 514350"/>
                <a:gd name="connsiteX6" fmla="*/ 55245 w 173355"/>
                <a:gd name="connsiteY6" fmla="*/ 120015 h 514350"/>
                <a:gd name="connsiteX7" fmla="*/ 97155 w 173355"/>
                <a:gd name="connsiteY7" fmla="*/ 0 h 514350"/>
                <a:gd name="connsiteX0" fmla="*/ 95250 w 173355"/>
                <a:gd name="connsiteY0" fmla="*/ 17145 h 394335"/>
                <a:gd name="connsiteX1" fmla="*/ 78105 w 173355"/>
                <a:gd name="connsiteY1" fmla="*/ 118110 h 394335"/>
                <a:gd name="connsiteX2" fmla="*/ 173355 w 173355"/>
                <a:gd name="connsiteY2" fmla="*/ 158115 h 394335"/>
                <a:gd name="connsiteX3" fmla="*/ 15240 w 173355"/>
                <a:gd name="connsiteY3" fmla="*/ 394335 h 394335"/>
                <a:gd name="connsiteX4" fmla="*/ 87630 w 173355"/>
                <a:gd name="connsiteY4" fmla="*/ 188595 h 394335"/>
                <a:gd name="connsiteX5" fmla="*/ 0 w 173355"/>
                <a:gd name="connsiteY5" fmla="*/ 165735 h 394335"/>
                <a:gd name="connsiteX6" fmla="*/ 55245 w 173355"/>
                <a:gd name="connsiteY6" fmla="*/ 0 h 394335"/>
                <a:gd name="connsiteX7" fmla="*/ 95250 w 173355"/>
                <a:gd name="connsiteY7" fmla="*/ 1714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355" h="394335">
                  <a:moveTo>
                    <a:pt x="95250" y="17145"/>
                  </a:moveTo>
                  <a:lnTo>
                    <a:pt x="78105" y="118110"/>
                  </a:lnTo>
                  <a:lnTo>
                    <a:pt x="173355" y="158115"/>
                  </a:lnTo>
                  <a:lnTo>
                    <a:pt x="15240" y="394335"/>
                  </a:lnTo>
                  <a:lnTo>
                    <a:pt x="87630" y="188595"/>
                  </a:lnTo>
                  <a:lnTo>
                    <a:pt x="0" y="165735"/>
                  </a:lnTo>
                  <a:lnTo>
                    <a:pt x="55245" y="0"/>
                  </a:lnTo>
                  <a:lnTo>
                    <a:pt x="95250" y="1714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3" name="Group 2052"/>
          <p:cNvGrpSpPr/>
          <p:nvPr/>
        </p:nvGrpSpPr>
        <p:grpSpPr>
          <a:xfrm>
            <a:off x="4137006" y="1328325"/>
            <a:ext cx="1081103" cy="1159409"/>
            <a:chOff x="4283326" y="1399696"/>
            <a:chExt cx="1081103" cy="1159409"/>
          </a:xfrm>
        </p:grpSpPr>
        <p:grpSp>
          <p:nvGrpSpPr>
            <p:cNvPr id="89" name="Group 88"/>
            <p:cNvGrpSpPr/>
            <p:nvPr/>
          </p:nvGrpSpPr>
          <p:grpSpPr>
            <a:xfrm>
              <a:off x="4343400" y="1439553"/>
              <a:ext cx="908377" cy="908377"/>
              <a:chOff x="381000" y="2438400"/>
              <a:chExt cx="3048000" cy="3048000"/>
            </a:xfrm>
          </p:grpSpPr>
          <p:sp>
            <p:nvSpPr>
              <p:cNvPr id="90" name="16-Point Star 89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Oval 5"/>
            <p:cNvSpPr/>
            <p:nvPr/>
          </p:nvSpPr>
          <p:spPr>
            <a:xfrm>
              <a:off x="4289895" y="139969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5"/>
            <p:cNvSpPr/>
            <p:nvPr/>
          </p:nvSpPr>
          <p:spPr>
            <a:xfrm>
              <a:off x="4753975" y="142715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5"/>
            <p:cNvSpPr/>
            <p:nvPr/>
          </p:nvSpPr>
          <p:spPr>
            <a:xfrm>
              <a:off x="4283326" y="1743677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4676247" y="2136755"/>
              <a:ext cx="439274" cy="422350"/>
              <a:chOff x="1012089" y="4407504"/>
              <a:chExt cx="439274" cy="422350"/>
            </a:xfrm>
          </p:grpSpPr>
          <p:sp>
            <p:nvSpPr>
              <p:cNvPr id="135" name="Freeform 134"/>
              <p:cNvSpPr>
                <a:spLocks noChangeAspect="1"/>
              </p:cNvSpPr>
              <p:nvPr/>
            </p:nvSpPr>
            <p:spPr bwMode="auto">
              <a:xfrm rot="20477190" flipV="1">
                <a:off x="1134623" y="45874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Freeform 135"/>
              <p:cNvSpPr>
                <a:spLocks noChangeAspect="1"/>
              </p:cNvSpPr>
              <p:nvPr/>
            </p:nvSpPr>
            <p:spPr bwMode="auto">
              <a:xfrm rot="20477190" flipV="1">
                <a:off x="1239568" y="4681035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Freeform 136"/>
              <p:cNvSpPr>
                <a:spLocks noChangeAspect="1"/>
              </p:cNvSpPr>
              <p:nvPr/>
            </p:nvSpPr>
            <p:spPr bwMode="auto">
              <a:xfrm rot="20477190" flipV="1">
                <a:off x="1268814" y="45419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8" name="Freeform 137"/>
              <p:cNvSpPr>
                <a:spLocks noChangeAspect="1"/>
              </p:cNvSpPr>
              <p:nvPr/>
            </p:nvSpPr>
            <p:spPr bwMode="auto">
              <a:xfrm rot="20477190" flipV="1">
                <a:off x="1014588" y="465065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9" name="Freeform 138"/>
              <p:cNvSpPr>
                <a:spLocks noChangeAspect="1"/>
              </p:cNvSpPr>
              <p:nvPr/>
            </p:nvSpPr>
            <p:spPr bwMode="auto">
              <a:xfrm rot="20477190" flipV="1">
                <a:off x="1377740" y="4533478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Freeform 139"/>
              <p:cNvSpPr>
                <a:spLocks noChangeAspect="1"/>
              </p:cNvSpPr>
              <p:nvPr/>
            </p:nvSpPr>
            <p:spPr bwMode="auto">
              <a:xfrm rot="20477190" flipV="1">
                <a:off x="1012089" y="4484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1" name="Freeform 140"/>
              <p:cNvSpPr>
                <a:spLocks noChangeAspect="1"/>
              </p:cNvSpPr>
              <p:nvPr/>
            </p:nvSpPr>
            <p:spPr bwMode="auto">
              <a:xfrm rot="20477190" flipV="1">
                <a:off x="1151336" y="4407504"/>
                <a:ext cx="73623" cy="148819"/>
              </a:xfrm>
              <a:custGeom>
                <a:avLst/>
                <a:gdLst/>
                <a:ahLst/>
                <a:cxnLst/>
                <a:rect l="l" t="t" r="r" b="b"/>
                <a:pathLst>
                  <a:path w="280691" h="557784">
                    <a:moveTo>
                      <a:pt x="143099" y="0"/>
                    </a:moveTo>
                    <a:cubicBezTo>
                      <a:pt x="220151" y="0"/>
                      <a:pt x="280691" y="60153"/>
                      <a:pt x="280691" y="136713"/>
                    </a:cubicBezTo>
                    <a:cubicBezTo>
                      <a:pt x="280691" y="218727"/>
                      <a:pt x="216549" y="281559"/>
                      <a:pt x="143099" y="557784"/>
                    </a:cubicBezTo>
                    <a:cubicBezTo>
                      <a:pt x="75363" y="291084"/>
                      <a:pt x="0" y="229676"/>
                      <a:pt x="0" y="136713"/>
                    </a:cubicBezTo>
                    <a:cubicBezTo>
                      <a:pt x="0" y="43750"/>
                      <a:pt x="66047" y="0"/>
                      <a:pt x="143099" y="0"/>
                    </a:cubicBezTo>
                    <a:close/>
                  </a:path>
                </a:pathLst>
              </a:custGeom>
              <a:gradFill>
                <a:gsLst>
                  <a:gs pos="100000">
                    <a:srgbClr val="00B0F0">
                      <a:lumMod val="30000"/>
                      <a:lumOff val="70000"/>
                    </a:srgbClr>
                  </a:gs>
                  <a:gs pos="0">
                    <a:srgbClr val="0070C0">
                      <a:lumMod val="65000"/>
                      <a:lumOff val="35000"/>
                    </a:srgbClr>
                  </a:gs>
                </a:gsLst>
                <a:lin ang="0" scaled="1"/>
              </a:gradFill>
              <a:ln w="3175" cap="flat" cmpd="sng" algn="ctr">
                <a:noFill/>
                <a:prstDash val="solid"/>
              </a:ln>
              <a:effectLst/>
              <a:ex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54" name="Group 2053"/>
          <p:cNvGrpSpPr/>
          <p:nvPr/>
        </p:nvGrpSpPr>
        <p:grpSpPr>
          <a:xfrm>
            <a:off x="5866887" y="1536518"/>
            <a:ext cx="1123967" cy="743022"/>
            <a:chOff x="5299060" y="1361836"/>
            <a:chExt cx="1123967" cy="743022"/>
          </a:xfrm>
        </p:grpSpPr>
        <p:sp>
          <p:nvSpPr>
            <p:cNvPr id="144" name="Oval 5"/>
            <p:cNvSpPr/>
            <p:nvPr/>
          </p:nvSpPr>
          <p:spPr>
            <a:xfrm>
              <a:off x="5348493" y="1361836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5"/>
            <p:cNvSpPr/>
            <p:nvPr/>
          </p:nvSpPr>
          <p:spPr>
            <a:xfrm>
              <a:off x="5812573" y="1389298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5"/>
            <p:cNvSpPr/>
            <p:nvPr/>
          </p:nvSpPr>
          <p:spPr>
            <a:xfrm>
              <a:off x="5299060" y="1720105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7647779" y="3026954"/>
            <a:ext cx="908377" cy="908377"/>
            <a:chOff x="381000" y="2438400"/>
            <a:chExt cx="3048000" cy="3048000"/>
          </a:xfrm>
        </p:grpSpPr>
        <p:sp>
          <p:nvSpPr>
            <p:cNvPr id="164" name="16-Point Star 163"/>
            <p:cNvSpPr/>
            <p:nvPr/>
          </p:nvSpPr>
          <p:spPr>
            <a:xfrm>
              <a:off x="381000" y="2438400"/>
              <a:ext cx="3048000" cy="3048000"/>
            </a:xfrm>
            <a:prstGeom prst="star16">
              <a:avLst>
                <a:gd name="adj" fmla="val 30746"/>
              </a:avLst>
            </a:prstGeom>
            <a:gradFill flip="none" rotWithShape="1">
              <a:gsLst>
                <a:gs pos="56000">
                  <a:srgbClr val="D98201"/>
                </a:gs>
                <a:gs pos="67000">
                  <a:srgbClr val="FFC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838200" y="2895600"/>
              <a:ext cx="2133600" cy="2133600"/>
            </a:xfrm>
            <a:prstGeom prst="ellipse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AA01"/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990600" y="3048000"/>
              <a:ext cx="1828800" cy="1828800"/>
            </a:xfrm>
            <a:prstGeom prst="ellipse">
              <a:avLst/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28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7" name="Oval 5"/>
          <p:cNvSpPr/>
          <p:nvPr/>
        </p:nvSpPr>
        <p:spPr>
          <a:xfrm>
            <a:off x="609600" y="3217102"/>
            <a:ext cx="837860" cy="528080"/>
          </a:xfrm>
          <a:custGeom>
            <a:avLst/>
            <a:gdLst/>
            <a:ahLst/>
            <a:cxnLst/>
            <a:rect l="l" t="t" r="r" b="b"/>
            <a:pathLst>
              <a:path w="3989696" h="2514600">
                <a:moveTo>
                  <a:pt x="1959592" y="0"/>
                </a:moveTo>
                <a:cubicBezTo>
                  <a:pt x="2455337" y="0"/>
                  <a:pt x="2858939" y="394508"/>
                  <a:pt x="2872595" y="886735"/>
                </a:cubicBezTo>
                <a:cubicBezTo>
                  <a:pt x="2959616" y="854984"/>
                  <a:pt x="3053596" y="838200"/>
                  <a:pt x="3151496" y="838200"/>
                </a:cubicBezTo>
                <a:cubicBezTo>
                  <a:pt x="3614421" y="838200"/>
                  <a:pt x="3989696" y="1213475"/>
                  <a:pt x="3989696" y="1676400"/>
                </a:cubicBezTo>
                <a:cubicBezTo>
                  <a:pt x="3989696" y="2139325"/>
                  <a:pt x="3614421" y="2514600"/>
                  <a:pt x="3151496" y="2514600"/>
                </a:cubicBezTo>
                <a:cubicBezTo>
                  <a:pt x="2854124" y="2514600"/>
                  <a:pt x="2592920" y="2359744"/>
                  <a:pt x="2447111" y="2124422"/>
                </a:cubicBezTo>
                <a:cubicBezTo>
                  <a:pt x="2363741" y="2161251"/>
                  <a:pt x="2271492" y="2181367"/>
                  <a:pt x="2174544" y="2181367"/>
                </a:cubicBezTo>
                <a:cubicBezTo>
                  <a:pt x="1912810" y="2181367"/>
                  <a:pt x="1685321" y="2034746"/>
                  <a:pt x="1571595" y="1818502"/>
                </a:cubicBezTo>
                <a:cubicBezTo>
                  <a:pt x="1433053" y="2081482"/>
                  <a:pt x="1156323" y="2258704"/>
                  <a:pt x="838200" y="2258704"/>
                </a:cubicBezTo>
                <a:cubicBezTo>
                  <a:pt x="375275" y="2258704"/>
                  <a:pt x="0" y="1883429"/>
                  <a:pt x="0" y="1420504"/>
                </a:cubicBezTo>
                <a:cubicBezTo>
                  <a:pt x="0" y="957579"/>
                  <a:pt x="375275" y="582304"/>
                  <a:pt x="838200" y="582304"/>
                </a:cubicBezTo>
                <a:cubicBezTo>
                  <a:pt x="927331" y="582304"/>
                  <a:pt x="1013212" y="596216"/>
                  <a:pt x="1093700" y="622273"/>
                </a:cubicBezTo>
                <a:cubicBezTo>
                  <a:pt x="1214891" y="260394"/>
                  <a:pt x="1556832" y="0"/>
                  <a:pt x="1959592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100000">
                <a:srgbClr val="00B0F0"/>
              </a:gs>
            </a:gsLst>
          </a:gra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31750" h="1905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8" name="Group 2057"/>
          <p:cNvGrpSpPr/>
          <p:nvPr/>
        </p:nvGrpSpPr>
        <p:grpSpPr>
          <a:xfrm>
            <a:off x="2172291" y="2932804"/>
            <a:ext cx="1107641" cy="1096677"/>
            <a:chOff x="2033953" y="2994710"/>
            <a:chExt cx="1107641" cy="1096677"/>
          </a:xfrm>
        </p:grpSpPr>
        <p:grpSp>
          <p:nvGrpSpPr>
            <p:cNvPr id="178" name="Group 177"/>
            <p:cNvGrpSpPr>
              <a:grpSpLocks noChangeAspect="1"/>
            </p:cNvGrpSpPr>
            <p:nvPr/>
          </p:nvGrpSpPr>
          <p:grpSpPr>
            <a:xfrm>
              <a:off x="2044917" y="2994710"/>
              <a:ext cx="1096677" cy="1096677"/>
              <a:chOff x="381000" y="2438400"/>
              <a:chExt cx="3048000" cy="3048000"/>
            </a:xfrm>
          </p:grpSpPr>
          <p:sp>
            <p:nvSpPr>
              <p:cNvPr id="179" name="16-Point Star 178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57" name="Group 2056"/>
            <p:cNvGrpSpPr>
              <a:grpSpLocks noChangeAspect="1"/>
            </p:cNvGrpSpPr>
            <p:nvPr/>
          </p:nvGrpSpPr>
          <p:grpSpPr>
            <a:xfrm>
              <a:off x="2033953" y="3266712"/>
              <a:ext cx="1090247" cy="720731"/>
              <a:chOff x="2079285" y="3266711"/>
              <a:chExt cx="1123967" cy="743022"/>
            </a:xfrm>
          </p:grpSpPr>
          <p:sp>
            <p:nvSpPr>
              <p:cNvPr id="183" name="Oval 5"/>
              <p:cNvSpPr/>
              <p:nvPr/>
            </p:nvSpPr>
            <p:spPr>
              <a:xfrm rot="306251">
                <a:off x="2309253" y="3443943"/>
                <a:ext cx="840066" cy="529471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5"/>
              <p:cNvSpPr/>
              <p:nvPr/>
            </p:nvSpPr>
            <p:spPr>
              <a:xfrm>
                <a:off x="2128718" y="3266711"/>
                <a:ext cx="961882" cy="606248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5"/>
              <p:cNvSpPr/>
              <p:nvPr/>
            </p:nvSpPr>
            <p:spPr>
              <a:xfrm>
                <a:off x="2592798" y="3294173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5"/>
              <p:cNvSpPr/>
              <p:nvPr/>
            </p:nvSpPr>
            <p:spPr>
              <a:xfrm>
                <a:off x="2079285" y="3624980"/>
                <a:ext cx="610454" cy="384753"/>
              </a:xfrm>
              <a:custGeom>
                <a:avLst/>
                <a:gdLst/>
                <a:ahLst/>
                <a:cxnLst/>
                <a:rect l="l" t="t" r="r" b="b"/>
                <a:pathLst>
                  <a:path w="3989696" h="2514600">
                    <a:moveTo>
                      <a:pt x="1959592" y="0"/>
                    </a:moveTo>
                    <a:cubicBezTo>
                      <a:pt x="2455337" y="0"/>
                      <a:pt x="2858939" y="394508"/>
                      <a:pt x="2872595" y="886735"/>
                    </a:cubicBezTo>
                    <a:cubicBezTo>
                      <a:pt x="2959616" y="854984"/>
                      <a:pt x="3053596" y="838200"/>
                      <a:pt x="3151496" y="838200"/>
                    </a:cubicBezTo>
                    <a:cubicBezTo>
                      <a:pt x="3614421" y="838200"/>
                      <a:pt x="3989696" y="1213475"/>
                      <a:pt x="3989696" y="1676400"/>
                    </a:cubicBezTo>
                    <a:cubicBezTo>
                      <a:pt x="3989696" y="2139325"/>
                      <a:pt x="3614421" y="2514600"/>
                      <a:pt x="3151496" y="2514600"/>
                    </a:cubicBezTo>
                    <a:cubicBezTo>
                      <a:pt x="2854124" y="2514600"/>
                      <a:pt x="2592920" y="2359744"/>
                      <a:pt x="2447111" y="2124422"/>
                    </a:cubicBezTo>
                    <a:cubicBezTo>
                      <a:pt x="2363741" y="2161251"/>
                      <a:pt x="2271492" y="2181367"/>
                      <a:pt x="2174544" y="2181367"/>
                    </a:cubicBezTo>
                    <a:cubicBezTo>
                      <a:pt x="1912810" y="2181367"/>
                      <a:pt x="1685321" y="2034746"/>
                      <a:pt x="1571595" y="1818502"/>
                    </a:cubicBezTo>
                    <a:cubicBezTo>
                      <a:pt x="1433053" y="2081482"/>
                      <a:pt x="1156323" y="2258704"/>
                      <a:pt x="838200" y="2258704"/>
                    </a:cubicBezTo>
                    <a:cubicBezTo>
                      <a:pt x="375275" y="2258704"/>
                      <a:pt x="0" y="1883429"/>
                      <a:pt x="0" y="1420504"/>
                    </a:cubicBezTo>
                    <a:cubicBezTo>
                      <a:pt x="0" y="957579"/>
                      <a:pt x="375275" y="582304"/>
                      <a:pt x="838200" y="582304"/>
                    </a:cubicBezTo>
                    <a:cubicBezTo>
                      <a:pt x="927331" y="582304"/>
                      <a:pt x="1013212" y="596216"/>
                      <a:pt x="1093700" y="622273"/>
                    </a:cubicBezTo>
                    <a:cubicBezTo>
                      <a:pt x="1214891" y="260394"/>
                      <a:pt x="1556832" y="0"/>
                      <a:pt x="195959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100000">
                    <a:srgbClr val="00B0F0"/>
                  </a:gs>
                </a:gsLst>
              </a:gradFill>
              <a:ln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31750" h="1905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59" name="Group 2058"/>
          <p:cNvGrpSpPr/>
          <p:nvPr/>
        </p:nvGrpSpPr>
        <p:grpSpPr>
          <a:xfrm>
            <a:off x="4004763" y="2932804"/>
            <a:ext cx="1096677" cy="1096677"/>
            <a:chOff x="3609943" y="2886078"/>
            <a:chExt cx="1096677" cy="1096677"/>
          </a:xfrm>
        </p:grpSpPr>
        <p:grpSp>
          <p:nvGrpSpPr>
            <p:cNvPr id="199" name="Group 198"/>
            <p:cNvGrpSpPr>
              <a:grpSpLocks noChangeAspect="1"/>
            </p:cNvGrpSpPr>
            <p:nvPr/>
          </p:nvGrpSpPr>
          <p:grpSpPr>
            <a:xfrm>
              <a:off x="3609943" y="2886078"/>
              <a:ext cx="1096677" cy="1096677"/>
              <a:chOff x="381000" y="2438400"/>
              <a:chExt cx="3048000" cy="3048000"/>
            </a:xfrm>
          </p:grpSpPr>
          <p:sp>
            <p:nvSpPr>
              <p:cNvPr id="205" name="16-Point Star 204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1" name="Oval 5"/>
            <p:cNvSpPr/>
            <p:nvPr/>
          </p:nvSpPr>
          <p:spPr>
            <a:xfrm rot="306251">
              <a:off x="3896736" y="3302390"/>
              <a:ext cx="733416" cy="4622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5826271" y="2932804"/>
            <a:ext cx="1096677" cy="1096677"/>
            <a:chOff x="3609943" y="2886078"/>
            <a:chExt cx="1096677" cy="1096677"/>
          </a:xfrm>
        </p:grpSpPr>
        <p:grpSp>
          <p:nvGrpSpPr>
            <p:cNvPr id="210" name="Group 209"/>
            <p:cNvGrpSpPr>
              <a:grpSpLocks noChangeAspect="1"/>
            </p:cNvGrpSpPr>
            <p:nvPr/>
          </p:nvGrpSpPr>
          <p:grpSpPr>
            <a:xfrm>
              <a:off x="3609943" y="2886078"/>
              <a:ext cx="1096677" cy="1096677"/>
              <a:chOff x="381000" y="2438400"/>
              <a:chExt cx="3048000" cy="3048000"/>
            </a:xfrm>
          </p:grpSpPr>
          <p:sp>
            <p:nvSpPr>
              <p:cNvPr id="212" name="16-Point Star 211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1" name="Oval 5"/>
            <p:cNvSpPr/>
            <p:nvPr/>
          </p:nvSpPr>
          <p:spPr>
            <a:xfrm rot="306251">
              <a:off x="4117091" y="3424179"/>
              <a:ext cx="552587" cy="348281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537242" y="4726839"/>
            <a:ext cx="1123967" cy="1343109"/>
            <a:chOff x="2974958" y="4781467"/>
            <a:chExt cx="1123967" cy="1343109"/>
          </a:xfrm>
        </p:grpSpPr>
        <p:sp>
          <p:nvSpPr>
            <p:cNvPr id="216" name="Oval 5"/>
            <p:cNvSpPr/>
            <p:nvPr/>
          </p:nvSpPr>
          <p:spPr>
            <a:xfrm rot="306251">
              <a:off x="3204926" y="4958699"/>
              <a:ext cx="840066" cy="529471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5"/>
            <p:cNvSpPr/>
            <p:nvPr/>
          </p:nvSpPr>
          <p:spPr>
            <a:xfrm>
              <a:off x="3024391" y="4781467"/>
              <a:ext cx="961882" cy="60624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5"/>
            <p:cNvSpPr/>
            <p:nvPr/>
          </p:nvSpPr>
          <p:spPr>
            <a:xfrm>
              <a:off x="3488471" y="4808929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5"/>
            <p:cNvSpPr/>
            <p:nvPr/>
          </p:nvSpPr>
          <p:spPr>
            <a:xfrm>
              <a:off x="2974958" y="5139736"/>
              <a:ext cx="610454" cy="384753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2986088" y="5438776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3231303" y="5438776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3483992" y="5360688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3698304" y="5478245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2333288" y="4724400"/>
            <a:ext cx="1013008" cy="1270714"/>
            <a:chOff x="2202837" y="1251115"/>
            <a:chExt cx="1013008" cy="1270714"/>
          </a:xfrm>
        </p:grpSpPr>
        <p:grpSp>
          <p:nvGrpSpPr>
            <p:cNvPr id="239" name="Group 238"/>
            <p:cNvGrpSpPr/>
            <p:nvPr/>
          </p:nvGrpSpPr>
          <p:grpSpPr>
            <a:xfrm>
              <a:off x="2202837" y="1251115"/>
              <a:ext cx="908377" cy="908377"/>
              <a:chOff x="381000" y="2438400"/>
              <a:chExt cx="3048000" cy="3048000"/>
            </a:xfrm>
          </p:grpSpPr>
          <p:sp>
            <p:nvSpPr>
              <p:cNvPr id="244" name="16-Point Star 243"/>
              <p:cNvSpPr/>
              <p:nvPr/>
            </p:nvSpPr>
            <p:spPr>
              <a:xfrm>
                <a:off x="381000" y="2438400"/>
                <a:ext cx="3048000" cy="3048000"/>
              </a:xfrm>
              <a:prstGeom prst="star16">
                <a:avLst>
                  <a:gd name="adj" fmla="val 30746"/>
                </a:avLst>
              </a:prstGeom>
              <a:gradFill flip="none" rotWithShape="1">
                <a:gsLst>
                  <a:gs pos="56000">
                    <a:srgbClr val="D98201"/>
                  </a:gs>
                  <a:gs pos="67000">
                    <a:srgbClr val="FFC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838200" y="2895600"/>
                <a:ext cx="2133600" cy="21336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/>
                  </a:gs>
                  <a:gs pos="100000">
                    <a:srgbClr val="FFAA01"/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990600" y="3048000"/>
                <a:ext cx="1828800" cy="182880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28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0" name="Oval 5"/>
            <p:cNvSpPr/>
            <p:nvPr/>
          </p:nvSpPr>
          <p:spPr>
            <a:xfrm>
              <a:off x="2433678" y="1455029"/>
              <a:ext cx="782167" cy="492978"/>
            </a:xfrm>
            <a:custGeom>
              <a:avLst/>
              <a:gdLst/>
              <a:ahLst/>
              <a:cxnLst/>
              <a:rect l="l" t="t" r="r" b="b"/>
              <a:pathLst>
                <a:path w="3989696" h="2514600">
                  <a:moveTo>
                    <a:pt x="1959592" y="0"/>
                  </a:moveTo>
                  <a:cubicBezTo>
                    <a:pt x="2455337" y="0"/>
                    <a:pt x="2858939" y="394508"/>
                    <a:pt x="2872595" y="886735"/>
                  </a:cubicBezTo>
                  <a:cubicBezTo>
                    <a:pt x="2959616" y="854984"/>
                    <a:pt x="3053596" y="838200"/>
                    <a:pt x="3151496" y="838200"/>
                  </a:cubicBezTo>
                  <a:cubicBezTo>
                    <a:pt x="3614421" y="838200"/>
                    <a:pt x="3989696" y="1213475"/>
                    <a:pt x="3989696" y="1676400"/>
                  </a:cubicBezTo>
                  <a:cubicBezTo>
                    <a:pt x="3989696" y="2139325"/>
                    <a:pt x="3614421" y="2514600"/>
                    <a:pt x="3151496" y="2514600"/>
                  </a:cubicBezTo>
                  <a:cubicBezTo>
                    <a:pt x="2854124" y="2514600"/>
                    <a:pt x="2592920" y="2359744"/>
                    <a:pt x="2447111" y="2124422"/>
                  </a:cubicBezTo>
                  <a:cubicBezTo>
                    <a:pt x="2363741" y="2161251"/>
                    <a:pt x="2271492" y="2181367"/>
                    <a:pt x="2174544" y="2181367"/>
                  </a:cubicBezTo>
                  <a:cubicBezTo>
                    <a:pt x="1912810" y="2181367"/>
                    <a:pt x="1685321" y="2034746"/>
                    <a:pt x="1571595" y="1818502"/>
                  </a:cubicBezTo>
                  <a:cubicBezTo>
                    <a:pt x="1433053" y="2081482"/>
                    <a:pt x="1156323" y="2258704"/>
                    <a:pt x="838200" y="2258704"/>
                  </a:cubicBezTo>
                  <a:cubicBezTo>
                    <a:pt x="375275" y="2258704"/>
                    <a:pt x="0" y="1883429"/>
                    <a:pt x="0" y="1420504"/>
                  </a:cubicBezTo>
                  <a:cubicBezTo>
                    <a:pt x="0" y="957579"/>
                    <a:pt x="375275" y="582304"/>
                    <a:pt x="838200" y="582304"/>
                  </a:cubicBezTo>
                  <a:cubicBezTo>
                    <a:pt x="927331" y="582304"/>
                    <a:pt x="1013212" y="596216"/>
                    <a:pt x="1093700" y="622273"/>
                  </a:cubicBezTo>
                  <a:cubicBezTo>
                    <a:pt x="1214891" y="260394"/>
                    <a:pt x="1556832" y="0"/>
                    <a:pt x="195959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100000">
                  <a:srgbClr val="00B0F0"/>
                </a:gs>
              </a:gsLst>
            </a:gradFill>
            <a:ln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31750" h="1905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383554" y="1875498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2648522" y="1817384"/>
              <a:ext cx="3545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*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8635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Macintosh PowerPoint</Application>
  <PresentationFormat>Bildschirmpräsentation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PowerPoint-Präsentation</vt:lpstr>
      <vt:lpstr>Today’s Weather</vt:lpstr>
      <vt:lpstr>Today’s Weather</vt:lpstr>
      <vt:lpstr>Weather of the Week</vt:lpstr>
      <vt:lpstr>Last but not least…</vt:lpstr>
      <vt:lpstr>PowerPoint-Präsentation</vt:lpstr>
      <vt:lpstr>Weather Icons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SlideHunter</dc:creator>
  <cp:lastModifiedBy>Office 2004 Test Drive-Benutzer</cp:lastModifiedBy>
  <cp:revision>61</cp:revision>
  <dcterms:created xsi:type="dcterms:W3CDTF">2013-06-14T13:59:52Z</dcterms:created>
  <dcterms:modified xsi:type="dcterms:W3CDTF">2022-10-24T05:09:58Z</dcterms:modified>
</cp:coreProperties>
</file>